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1347" r:id="rId2"/>
    <p:sldId id="1357" r:id="rId3"/>
    <p:sldId id="1374" r:id="rId4"/>
    <p:sldId id="1356" r:id="rId5"/>
    <p:sldId id="1348" r:id="rId6"/>
    <p:sldId id="1358" r:id="rId7"/>
    <p:sldId id="1359" r:id="rId8"/>
    <p:sldId id="1360" r:id="rId9"/>
    <p:sldId id="1361" r:id="rId10"/>
    <p:sldId id="1362" r:id="rId11"/>
    <p:sldId id="1363" r:id="rId12"/>
    <p:sldId id="1365" r:id="rId13"/>
    <p:sldId id="1364" r:id="rId14"/>
    <p:sldId id="1366" r:id="rId15"/>
    <p:sldId id="1367" r:id="rId16"/>
    <p:sldId id="1368" r:id="rId17"/>
    <p:sldId id="1369" r:id="rId18"/>
    <p:sldId id="1370" r:id="rId19"/>
    <p:sldId id="1371" r:id="rId20"/>
    <p:sldId id="1372" r:id="rId21"/>
    <p:sldId id="1373" r:id="rId22"/>
  </p:sldIdLst>
  <p:sldSz cx="12188825" cy="6858000"/>
  <p:notesSz cx="6789738"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ero" initials="MB" lastIdx="1" clrIdx="0">
    <p:extLst>
      <p:ext uri="{19B8F6BF-5375-455C-9EA6-DF929625EA0E}">
        <p15:presenceInfo xmlns:p15="http://schemas.microsoft.com/office/powerpoint/2012/main" userId="S-1-5-21-3793998144-3468297922-1024967088-373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0991"/>
    <a:srgbClr val="33CC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 styleId="{22838BEF-8BB2-4498-84A7-C5851F593DF1}" styleName="">
    <a:wholeTbl>
      <a:tcTxStyle>
        <a:font>
          <a:latin typeface="+mn-lt"/>
          <a:ea typeface="+mn-ea"/>
          <a:cs typeface="+mn-cs"/>
        </a:font>
        <a:srgbClr val="000000"/>
      </a:tcTxStyle>
      <a:tcStyle>
        <a:tcBdr>
          <a:left>
            <a:ln w="12701" cap="flat" cmpd="sng" algn="ctr">
              <a:solidFill>
                <a:srgbClr val="4BACC6"/>
              </a:solidFill>
              <a:prstDash val="solid"/>
              <a:round/>
              <a:headEnd type="none" w="med" len="med"/>
              <a:tailEnd type="none" w="med" len="med"/>
            </a:ln>
          </a:left>
          <a:right>
            <a:ln w="12701" cap="flat" cmpd="sng" algn="ctr">
              <a:solidFill>
                <a:srgbClr val="4BACC6"/>
              </a:solidFill>
              <a:prstDash val="solid"/>
              <a:round/>
              <a:headEnd type="none" w="med" len="med"/>
              <a:tailEnd type="none" w="med" len="med"/>
            </a:ln>
          </a:right>
          <a:top>
            <a:ln w="12701" cap="flat" cmpd="sng" algn="ctr">
              <a:solidFill>
                <a:srgbClr val="4BACC6"/>
              </a:solidFill>
              <a:prstDash val="solid"/>
              <a:round/>
              <a:headEnd type="none" w="med" len="med"/>
              <a:tailEnd type="none" w="med" len="med"/>
            </a:ln>
          </a:top>
          <a:bottom>
            <a:ln w="12701" cap="flat" cmpd="sng" algn="ctr">
              <a:solidFill>
                <a:srgbClr val="4BACC6"/>
              </a:solidFill>
              <a:prstDash val="solid"/>
              <a:round/>
              <a:headEnd type="none" w="med" len="med"/>
              <a:tailEnd type="none" w="med" len="med"/>
            </a:ln>
          </a:bottom>
        </a:tcBdr>
        <a:fill>
          <a:solidFill>
            <a:srgbClr val="E9F1F5"/>
          </a:solidFill>
        </a:fill>
      </a:tcStyle>
    </a:wholeTbl>
    <a:band1H>
      <a:tcStyle>
        <a:tcBdr/>
        <a:fill>
          <a:solidFill>
            <a:srgbClr val="D0E3EA"/>
          </a:solidFill>
        </a:fill>
      </a:tcStyle>
    </a:band1H>
    <a:band1V>
      <a:tcStyle>
        <a:tcBdr/>
        <a:fill>
          <a:solidFill>
            <a:srgbClr val="D0E3EA"/>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25402" cap="flat" cmpd="sng" algn="ctr">
              <a:solidFill>
                <a:srgbClr val="4BACC6"/>
              </a:solidFill>
              <a:prstDash val="solid"/>
              <a:round/>
              <a:headEnd type="none" w="med" len="med"/>
              <a:tailEnd type="none" w="med" len="med"/>
            </a:ln>
          </a:top>
        </a:tcBdr>
        <a:fill>
          <a:solidFill>
            <a:srgbClr val="E9F1F5"/>
          </a:solidFill>
        </a:fill>
      </a:tcStyle>
    </a:lastRow>
    <a:firstRow>
      <a:tcTxStyle b="on">
        <a:font>
          <a:latin typeface=""/>
          <a:ea typeface=""/>
          <a:cs typeface=""/>
        </a:font>
      </a:tcTxStyle>
      <a:tcStyle>
        <a:tcBdr/>
        <a:fill>
          <a:solidFill>
            <a:srgbClr val="E9F1F5"/>
          </a:solidFill>
        </a:fill>
      </a:tcStyle>
    </a:firstRow>
  </a:tblStyle>
  <a:tblStyle styleId="{91EBBBCC-DAD2-459C-BE2E-F6DE35CF9A28}" styleName="">
    <a:wholeTbl>
      <a:tcTxStyle>
        <a:font>
          <a:latin typeface="+mn-lt"/>
          <a:ea typeface="+mn-ea"/>
          <a:cs typeface="+mn-cs"/>
        </a:font>
        <a:srgbClr val="000000"/>
      </a:tcTxStyle>
      <a:tcStyle>
        <a:tcBdr/>
        <a:fill>
          <a:solidFill>
            <a:srgbClr val="EFF3EA"/>
          </a:solidFill>
        </a:fill>
      </a:tcStyle>
    </a:wholeTbl>
    <a:band1H>
      <a:tcStyle>
        <a:tcBdr/>
        <a:fill>
          <a:solidFill>
            <a:srgbClr val="DEE7D1"/>
          </a:solidFill>
        </a:fill>
      </a:tcStyle>
    </a:band1H>
    <a:band1V>
      <a:tcStyle>
        <a:tcBdr/>
        <a:fill>
          <a:solidFill>
            <a:srgbClr val="DEE7D1"/>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EFF3EA"/>
          </a:solidFill>
        </a:fill>
      </a:tcStyle>
    </a:lastRow>
    <a:firstRow>
      <a:tcTxStyle b="on">
        <a:font>
          <a:latin typeface="+mn-lt"/>
          <a:ea typeface="+mn-ea"/>
          <a:cs typeface="+mn-cs"/>
        </a:font>
        <a:srgbClr val="FFFFFF"/>
      </a:tcTxStyle>
      <a:tcStyle>
        <a:tcBdr/>
        <a:fill>
          <a:solidFill>
            <a:srgbClr val="8064A2"/>
          </a:solidFill>
        </a:fill>
      </a:tcStyle>
    </a:firstRow>
  </a:tblStyle>
  <a:tblStyle styleId="{46F890A9-2807-4EBB-B81D-B2AA78EC7F39}" styleName="">
    <a:wholeTbl>
      <a:tcTxStyle>
        <a:font>
          <a:latin typeface="+mn-lt"/>
          <a:ea typeface="+mn-ea"/>
          <a:cs typeface="+mn-cs"/>
        </a:font>
        <a:srgbClr val="000000"/>
      </a:tcTxStyle>
      <a:tcStyle>
        <a:tcBdr/>
        <a:fill>
          <a:solidFill>
            <a:srgbClr val="E9F1F5"/>
          </a:solidFill>
        </a:fill>
      </a:tcStyle>
    </a:wholeTbl>
    <a:band1H>
      <a:tcStyle>
        <a:tcBdr/>
        <a:fill>
          <a:solidFill>
            <a:srgbClr val="D0E3EA"/>
          </a:solidFill>
        </a:fill>
      </a:tcStyle>
    </a:band1H>
    <a:band1V>
      <a:tcStyle>
        <a:tcBdr/>
        <a:fill>
          <a:solidFill>
            <a:srgbClr val="D0E3EA"/>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E9F1F5"/>
          </a:solidFill>
        </a:fill>
      </a:tcStyle>
    </a:lastRow>
    <a:firstRow>
      <a:tcTxStyle b="on">
        <a:font>
          <a:latin typeface="+mn-lt"/>
          <a:ea typeface="+mn-ea"/>
          <a:cs typeface="+mn-cs"/>
        </a:font>
        <a:srgbClr val="FFFFFF"/>
      </a:tcTxStyle>
      <a:tcStyle>
        <a:tcBdr/>
        <a:fill>
          <a:solidFill>
            <a:srgbClr val="F79646"/>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4E9E9"/>
          </a:solidFill>
        </a:fill>
      </a:tcStyle>
    </a:wholeTbl>
    <a:band1H>
      <a:tcStyle>
        <a:tcBdr/>
        <a:fill>
          <a:solidFill>
            <a:srgbClr val="E8D0D0"/>
          </a:solidFill>
        </a:fill>
      </a:tcStyle>
    </a:band1H>
    <a:band2H>
      <a:tcStyle>
        <a:tcBdr/>
      </a:tcStyle>
    </a:band2H>
    <a:band1V>
      <a:tcStyle>
        <a:tcBdr/>
        <a:fill>
          <a:solidFill>
            <a:srgbClr val="E8D0D0"/>
          </a:solidFill>
        </a:fill>
      </a:tcStyle>
    </a:band1V>
    <a:band2V>
      <a:tcStyle>
        <a:tcBdr/>
      </a:tcStyle>
    </a:band2V>
    <a:lastCol>
      <a:tcTxStyle b="on">
        <a:font>
          <a:latin typeface="+mn-lt"/>
          <a:ea typeface="+mn-ea"/>
          <a:cs typeface="+mn-cs"/>
        </a:font>
        <a:srgbClr val="FFFFFF"/>
      </a:tcTxStyle>
      <a:tcStyle>
        <a:tcBdr/>
        <a:fill>
          <a:solidFill>
            <a:srgbClr val="C0504D"/>
          </a:solidFill>
        </a:fill>
      </a:tcStyle>
    </a:lastCol>
    <a:firstCol>
      <a:tcTxStyle b="on">
        <a:font>
          <a:latin typeface="+mn-lt"/>
          <a:ea typeface="+mn-ea"/>
          <a:cs typeface="+mn-cs"/>
        </a:font>
        <a:srgbClr val="FFFFFF"/>
      </a:tcTxStyle>
      <a:tcStyle>
        <a:tcBdr/>
        <a:fill>
          <a:solidFill>
            <a:srgbClr val="C0504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C0504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C0504D"/>
          </a:solidFill>
        </a:fill>
      </a:tcStyle>
    </a:firstRow>
  </a:tblStyle>
  <a:tblStyle styleId="{0660B408-B3CF-4A94-85FC-2B1E0A45F4A2}" styleName="">
    <a:wholeTbl>
      <a:tcTxStyle>
        <a:font>
          <a:latin typeface="+mn-lt"/>
          <a:ea typeface="+mn-ea"/>
          <a:cs typeface="+mn-cs"/>
        </a:font>
        <a:srgbClr val="000000"/>
      </a:tcTxStyle>
      <a:tcStyle>
        <a:tcBdr/>
        <a:fill>
          <a:solidFill>
            <a:srgbClr val="E9EDF4"/>
          </a:solidFill>
        </a:fill>
      </a:tcStyle>
    </a:wholeTbl>
    <a:band1H>
      <a:tcStyle>
        <a:tcBdr/>
        <a:fill>
          <a:solidFill>
            <a:srgbClr val="D0D8E8"/>
          </a:solidFill>
        </a:fill>
      </a:tcStyle>
    </a:band1H>
    <a:band1V>
      <a:tcStyle>
        <a:tcBdr/>
        <a:fill>
          <a:solidFill>
            <a:srgbClr val="D0D8E8"/>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E9EDF4"/>
          </a:solidFill>
        </a:fill>
      </a:tcStyle>
    </a:lastRow>
    <a:firstRow>
      <a:tcTxStyle b="on">
        <a:font>
          <a:latin typeface="+mn-lt"/>
          <a:ea typeface="+mn-ea"/>
          <a:cs typeface="+mn-cs"/>
        </a:font>
        <a:srgbClr val="FFFFFF"/>
      </a:tcTxStyle>
      <a:tcStyle>
        <a:tcBdr/>
        <a:fill>
          <a:solidFill>
            <a:srgbClr val="C0504D"/>
          </a:solidFill>
        </a:fill>
      </a:tcStyle>
    </a:firstRow>
  </a:tblStyle>
  <a:tblStyle styleId="{FABFCF23-3B69-468F-B69F-88F6DE6A72F2}" styleName="">
    <a:wholeTbl>
      <a:tcTxStyle>
        <a:font>
          <a:latin typeface="+mn-lt"/>
          <a:ea typeface="+mn-ea"/>
          <a:cs typeface="+mn-cs"/>
        </a:font>
        <a:srgbClr val="000000"/>
      </a:tcTxStyle>
      <a:tcStyle>
        <a:tcBdr>
          <a:left>
            <a:ln w="12701" cap="flat" cmpd="sng" algn="ctr">
              <a:solidFill>
                <a:srgbClr val="4BACC6"/>
              </a:solidFill>
              <a:prstDash val="solid"/>
              <a:round/>
              <a:headEnd type="none" w="med" len="med"/>
              <a:tailEnd type="none" w="med" len="med"/>
            </a:ln>
          </a:left>
          <a:right>
            <a:ln w="12701" cap="flat" cmpd="sng" algn="ctr">
              <a:solidFill>
                <a:srgbClr val="4BACC6"/>
              </a:solidFill>
              <a:prstDash val="solid"/>
              <a:round/>
              <a:headEnd type="none" w="med" len="med"/>
              <a:tailEnd type="none" w="med" len="med"/>
            </a:ln>
          </a:right>
          <a:top>
            <a:ln w="12701" cap="flat" cmpd="sng" algn="ctr">
              <a:solidFill>
                <a:srgbClr val="4BACC6"/>
              </a:solidFill>
              <a:prstDash val="solid"/>
              <a:round/>
              <a:headEnd type="none" w="med" len="med"/>
              <a:tailEnd type="none" w="med" len="med"/>
            </a:ln>
          </a:top>
          <a:bottom>
            <a:ln w="12701" cap="flat" cmpd="sng" algn="ctr">
              <a:solidFill>
                <a:srgbClr val="4BACC6"/>
              </a:solidFill>
              <a:prstDash val="solid"/>
              <a:round/>
              <a:headEnd type="none" w="med" len="med"/>
              <a:tailEnd type="none" w="med" len="med"/>
            </a:ln>
          </a:bottom>
        </a:tcBdr>
        <a:fill>
          <a:solidFill>
            <a:srgbClr val="FFFFFF"/>
          </a:solidFill>
        </a:fill>
      </a:tcStyle>
    </a:wholeTbl>
    <a:band1H>
      <a:tcStyle>
        <a:tcBdr/>
        <a:fill>
          <a:solidFill>
            <a:srgbClr val="E9F1F5"/>
          </a:solidFill>
        </a:fill>
      </a:tcStyle>
    </a:band1H>
    <a:band1V>
      <a:tcStyle>
        <a:tcBdr/>
        <a:fill>
          <a:solidFill>
            <a:srgbClr val="E9F1F5"/>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BACC6"/>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4BACC6"/>
          </a:solidFill>
        </a:fill>
      </a:tcStyle>
    </a:firstRow>
  </a:tblStyle>
  <a:tblStyle styleId="{5DA37D80-6434-44D0-A028-1B22A696006F}" styleName="">
    <a:wholeTbl>
      <a:tcTxStyle>
        <a:font>
          <a:latin typeface="+mn-lt"/>
          <a:ea typeface="+mn-ea"/>
          <a:cs typeface="+mn-cs"/>
        </a:font>
        <a:srgbClr val="000000"/>
      </a:tcTxStyle>
      <a:tcStyle>
        <a:tcBdr>
          <a:left>
            <a:ln w="12701" cap="flat" cmpd="sng" algn="ctr">
              <a:solidFill>
                <a:srgbClr val="C0504D"/>
              </a:solidFill>
              <a:prstDash val="solid"/>
              <a:round/>
              <a:headEnd type="none" w="med" len="med"/>
              <a:tailEnd type="none" w="med" len="med"/>
            </a:ln>
          </a:left>
          <a:right>
            <a:ln w="12701" cap="flat" cmpd="sng" algn="ctr">
              <a:solidFill>
                <a:srgbClr val="C0504D"/>
              </a:solidFill>
              <a:prstDash val="solid"/>
              <a:round/>
              <a:headEnd type="none" w="med" len="med"/>
              <a:tailEnd type="none" w="med" len="med"/>
            </a:ln>
          </a:right>
          <a:top>
            <a:ln w="12701" cap="flat" cmpd="sng" algn="ctr">
              <a:solidFill>
                <a:srgbClr val="C0504D"/>
              </a:solidFill>
              <a:prstDash val="solid"/>
              <a:round/>
              <a:headEnd type="none" w="med" len="med"/>
              <a:tailEnd type="none" w="med" len="med"/>
            </a:ln>
          </a:top>
          <a:bottom>
            <a:ln w="12701" cap="flat" cmpd="sng" algn="ctr">
              <a:solidFill>
                <a:srgbClr val="C0504D"/>
              </a:solidFill>
              <a:prstDash val="solid"/>
              <a:round/>
              <a:headEnd type="none" w="med" len="med"/>
              <a:tailEnd type="none" w="med" len="med"/>
            </a:ln>
          </a:bottom>
        </a:tcBdr>
      </a:tcStyle>
    </a:wholeTbl>
    <a:band1H>
      <a:tcStyle>
        <a:tcBdr/>
        <a:fill>
          <a:solidFill>
            <a:srgbClr val="C0504D"/>
          </a:solidFill>
        </a:fill>
      </a:tcStyle>
    </a:band1H>
    <a:band1V>
      <a:tcStyle>
        <a:tcBdr/>
        <a:fill>
          <a:solidFill>
            <a:srgbClr val="C0504D"/>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C0504D"/>
              </a:solidFill>
              <a:prstDash val="solid"/>
              <a:round/>
              <a:headEnd type="none" w="med" len="med"/>
              <a:tailEnd type="none" w="med" len="med"/>
            </a:ln>
          </a:top>
        </a:tcBdr>
      </a:tcStyle>
    </a:lastRow>
    <a:firstRow>
      <a:tcTxStyle b="on">
        <a:font>
          <a:latin typeface=""/>
          <a:ea typeface=""/>
          <a:cs typeface=""/>
        </a:font>
      </a:tcTxStyle>
      <a:tcStyle>
        <a:tcBdr>
          <a:bottom>
            <a:ln w="25402" cap="flat" cmpd="sng" algn="ctr">
              <a:solidFill>
                <a:srgbClr val="C0504D"/>
              </a:solidFill>
              <a:prstDash val="solid"/>
              <a:round/>
              <a:headEnd type="none" w="med" len="med"/>
              <a:tailEnd type="none" w="med" len="med"/>
            </a:ln>
          </a:bottom>
        </a:tcBdr>
      </a:tcStyle>
    </a:firstRow>
  </a:tblStyle>
  <a:tblStyle styleId="{69CF1AB2-1976-4502-BF36-3FF5EA218861}" styleName="">
    <a:wholeTbl>
      <a:tcTxStyle>
        <a:font>
          <a:latin typeface="+mn-lt"/>
          <a:ea typeface="+mn-ea"/>
          <a:cs typeface="+mn-cs"/>
        </a:font>
        <a:srgbClr val="000000"/>
      </a:tcTxStyle>
      <a:tcStyle>
        <a:tcBdr>
          <a:left>
            <a:ln w="12701" cap="flat" cmpd="sng" algn="ctr">
              <a:solidFill>
                <a:srgbClr val="4F81BD"/>
              </a:solidFill>
              <a:prstDash val="solid"/>
              <a:round/>
              <a:headEnd type="none" w="med" len="med"/>
              <a:tailEnd type="none" w="med" len="med"/>
            </a:ln>
          </a:left>
          <a:right>
            <a:ln w="12701" cap="flat" cmpd="sng" algn="ctr">
              <a:solidFill>
                <a:srgbClr val="4F81BD"/>
              </a:solidFill>
              <a:prstDash val="solid"/>
              <a:round/>
              <a:headEnd type="none" w="med" len="med"/>
              <a:tailEnd type="none" w="med" len="med"/>
            </a:ln>
          </a:right>
          <a:top>
            <a:ln w="12701" cap="flat" cmpd="sng" algn="ctr">
              <a:solidFill>
                <a:srgbClr val="4F81BD"/>
              </a:solidFill>
              <a:prstDash val="solid"/>
              <a:round/>
              <a:headEnd type="none" w="med" len="med"/>
              <a:tailEnd type="none" w="med" len="med"/>
            </a:ln>
          </a:top>
          <a:bottom>
            <a:ln w="12701" cap="flat" cmpd="sng" algn="ctr">
              <a:solidFill>
                <a:srgbClr val="4F81BD"/>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1V>
      <a:tcStyle>
        <a:tcBdr/>
        <a:fill>
          <a:solidFill>
            <a:srgbClr val="D0D8E8"/>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25402" cap="flat" cmpd="sng" algn="ctr">
              <a:solidFill>
                <a:srgbClr val="4F81BD"/>
              </a:solidFill>
              <a:prstDash val="solid"/>
              <a:round/>
              <a:headEnd type="none" w="med" len="med"/>
              <a:tailEnd type="none" w="med" len="med"/>
            </a:ln>
          </a:top>
        </a:tcBdr>
        <a:fill>
          <a:solidFill>
            <a:srgbClr val="E9EDF4"/>
          </a:solidFill>
        </a:fill>
      </a:tcStyle>
    </a:lastRow>
    <a:firstRow>
      <a:tcTxStyle b="on">
        <a:font>
          <a:latin typeface=""/>
          <a:ea typeface=""/>
          <a:cs typeface=""/>
        </a:font>
      </a:tcTxStyle>
      <a:tcStyle>
        <a:tcBdr/>
        <a:fill>
          <a:solidFill>
            <a:srgbClr val="E9EDF4"/>
          </a:solidFill>
        </a:fill>
      </a:tcStyle>
    </a:firstRow>
  </a:tblStyle>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69012ECD-51FC-41F1-AA8D-1B2483CD663E}"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tcStyle>
    </a:wholeTbl>
    <a:band1H>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tcStyle>
    </a:band1H>
    <a:band1V>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cBdr>
      </a:tcStyle>
    </a:band1V>
    <a:band2V>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F81BD"/>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4F81BD"/>
          </a:solidFill>
        </a:fill>
      </a:tcStyle>
    </a:firstRow>
  </a:tblStyle>
  <a:tblStyle styleId="{3B4B98B0-60AC-42C2-AFA5-B58CD77FA1E5}" styleName="">
    <a:wholeTbl>
      <a:tcTxStyle>
        <a:font>
          <a:latin typeface="+mn-lt"/>
          <a:ea typeface="+mn-ea"/>
          <a:cs typeface="+mn-cs"/>
        </a:font>
        <a:srgbClr val="000000"/>
      </a:tcTxStyle>
      <a:tcStyle>
        <a:tcBdr>
          <a:top>
            <a:ln w="12701" cap="flat" cmpd="sng" algn="ctr">
              <a:solidFill>
                <a:srgbClr val="4F81BD"/>
              </a:solidFill>
              <a:prstDash val="solid"/>
              <a:round/>
              <a:headEnd type="none" w="med" len="med"/>
              <a:tailEnd type="none" w="med" len="med"/>
            </a:ln>
          </a:top>
          <a:bottom>
            <a:ln w="12701" cap="flat" cmpd="sng" algn="ctr">
              <a:solidFill>
                <a:srgbClr val="4F81BD"/>
              </a:solidFill>
              <a:prstDash val="solid"/>
              <a:round/>
              <a:headEnd type="none" w="med" len="med"/>
              <a:tailEnd type="none" w="med" len="med"/>
            </a:ln>
          </a:bottom>
        </a:tcBdr>
      </a:tcStyle>
    </a:wholeTbl>
    <a:band1H>
      <a:tcStyle>
        <a:tcBdr/>
        <a:fill>
          <a:solidFill>
            <a:srgbClr val="4F81BD"/>
          </a:solidFill>
        </a:fill>
      </a:tcStyle>
    </a:band1H>
    <a:band2H>
      <a:tcStyle>
        <a:tcBdr/>
      </a:tcStyle>
    </a:band2H>
    <a:band1V>
      <a:tcStyle>
        <a:tcBdr/>
        <a:fill>
          <a:solidFill>
            <a:srgbClr val="4F81BD"/>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4F81BD"/>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4F81BD"/>
              </a:solidFill>
              <a:prstDash val="solid"/>
              <a:round/>
              <a:headEnd type="none" w="med" len="med"/>
              <a:tailEnd type="none" w="med" len="med"/>
            </a:ln>
          </a:bottom>
        </a:tcBdr>
      </a:tcStyle>
    </a:firstRow>
  </a:tblStyle>
  <a:tblStyle styleId="{BC89EF96-8CEA-46FF-86C4-4CE0E7609802}" styleName="">
    <a:wholeTbl>
      <a:tcTxStyle>
        <a:font>
          <a:latin typeface="+mn-lt"/>
          <a:ea typeface="+mn-ea"/>
          <a:cs typeface="+mn-cs"/>
        </a:font>
        <a:srgbClr val="000000"/>
      </a:tcTxStyle>
      <a:tcStyle>
        <a:tcBdr>
          <a:left>
            <a:ln w="12701" cap="flat" cmpd="sng" algn="ctr">
              <a:solidFill>
                <a:srgbClr val="4F81BD"/>
              </a:solidFill>
              <a:prstDash val="solid"/>
              <a:round/>
              <a:headEnd type="none" w="med" len="med"/>
              <a:tailEnd type="none" w="med" len="med"/>
            </a:ln>
          </a:left>
          <a:right>
            <a:ln w="12701" cap="flat" cmpd="sng" algn="ctr">
              <a:solidFill>
                <a:srgbClr val="4F81BD"/>
              </a:solidFill>
              <a:prstDash val="solid"/>
              <a:round/>
              <a:headEnd type="none" w="med" len="med"/>
              <a:tailEnd type="none" w="med" len="med"/>
            </a:ln>
          </a:right>
          <a:top>
            <a:ln w="12701" cap="flat" cmpd="sng" algn="ctr">
              <a:solidFill>
                <a:srgbClr val="4F81BD"/>
              </a:solidFill>
              <a:prstDash val="solid"/>
              <a:round/>
              <a:headEnd type="none" w="med" len="med"/>
              <a:tailEnd type="none" w="med" len="med"/>
            </a:ln>
          </a:top>
          <a:bottom>
            <a:ln w="12701" cap="flat" cmpd="sng" algn="ctr">
              <a:solidFill>
                <a:srgbClr val="4F81BD"/>
              </a:solidFill>
              <a:prstDash val="solid"/>
              <a:round/>
              <a:headEnd type="none" w="med" len="med"/>
              <a:tailEnd type="none" w="med" len="med"/>
            </a:ln>
          </a:bottom>
        </a:tcBdr>
      </a:tcStyle>
    </a:wholeTbl>
    <a:band1H>
      <a:tcStyle>
        <a:tcBdr/>
        <a:fill>
          <a:solidFill>
            <a:srgbClr val="4F81BD"/>
          </a:solidFill>
        </a:fill>
      </a:tcStyle>
    </a:band1H>
    <a:band1V>
      <a:tcStyle>
        <a:tcBdr/>
        <a:fill>
          <a:solidFill>
            <a:srgbClr val="4F81BD"/>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F81BD"/>
              </a:solidFill>
              <a:prstDash val="solid"/>
              <a:round/>
              <a:headEnd type="none" w="med" len="med"/>
              <a:tailEnd type="none" w="med" len="med"/>
            </a:ln>
          </a:top>
        </a:tcBdr>
      </a:tcStyle>
    </a:lastRow>
    <a:firstRow>
      <a:tcTxStyle b="on">
        <a:font>
          <a:latin typeface=""/>
          <a:ea typeface=""/>
          <a:cs typeface=""/>
        </a:font>
      </a:tcTxStyle>
      <a:tcStyle>
        <a:tcBdr>
          <a:bottom>
            <a:ln w="25402" cap="flat" cmpd="sng" algn="ctr">
              <a:solidFill>
                <a:srgbClr val="4F81BD"/>
              </a:solidFill>
              <a:prstDash val="solid"/>
              <a:round/>
              <a:headEnd type="none" w="med" len="med"/>
              <a:tailEnd type="none" w="med" len="med"/>
            </a:ln>
          </a:bottom>
        </a:tcBdr>
      </a:tcStyle>
    </a:firstRow>
  </a:tblStyle>
  <a:tblStyle styleId="{69C7853C-536D-4A76-A0AE-DD22124D55A5}" styleName="">
    <a:wholeTbl>
      <a:tcTxStyle>
        <a:font>
          <a:latin typeface="+mn-lt"/>
          <a:ea typeface="+mn-ea"/>
          <a:cs typeface="+mn-cs"/>
        </a:font>
        <a:srgbClr val="000000"/>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wholeTbl>
    <a:band1H>
      <a:tcStyle>
        <a:tcBdr/>
        <a:fill>
          <a:solidFill>
            <a:srgbClr val="9BBB59"/>
          </a:solidFill>
        </a:fill>
      </a:tcStyle>
    </a:band1H>
    <a:band2H>
      <a:tcStyle>
        <a:tcBdr/>
        <a:fill>
          <a:solidFill>
            <a:srgbClr val="9BBB59"/>
          </a:solidFill>
        </a:fill>
      </a:tcStyle>
    </a:band2H>
    <a:band1V>
      <a:tcStyle>
        <a:tcBdr>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band1V>
    <a:band2V>
      <a:tcStyle>
        <a:tcBdr/>
        <a:fill>
          <a:solidFill>
            <a:srgbClr val="9BBB59"/>
          </a:solidFill>
        </a:fill>
      </a:tcStyle>
    </a:band2V>
    <a:lastCol>
      <a:tcTxStyle b="on">
        <a:font>
          <a:latin typeface=""/>
          <a:ea typeface=""/>
          <a:cs typeface=""/>
        </a:font>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lastCol>
    <a:firstCol>
      <a:tcTxStyle b="on">
        <a:font>
          <a:latin typeface=""/>
          <a:ea typeface=""/>
          <a:cs typeface=""/>
        </a:font>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firstCol>
    <a:lastRow>
      <a:tcTxStyle b="on">
        <a:font>
          <a:latin typeface=""/>
          <a:ea typeface=""/>
          <a:cs typeface=""/>
        </a:font>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lastRow>
    <a:firstRow>
      <a:tcTxStyle b="on">
        <a:font>
          <a:latin typeface="+mn-lt"/>
          <a:ea typeface="+mn-ea"/>
          <a:cs typeface="+mn-cs"/>
        </a:font>
        <a:srgbClr val="FFFFFF"/>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9BBB59"/>
          </a:solidFill>
        </a:fill>
      </a:tcStyle>
    </a:firstRow>
  </a:tblStyle>
  <a:tblStyle styleId="{775DCB02-9BB8-47FD-8907-85C794F793BA}" styleName="">
    <a:wholeTbl>
      <a:tcTxStyle>
        <a:font>
          <a:latin typeface="+mn-lt"/>
          <a:ea typeface="+mn-ea"/>
          <a:cs typeface="+mn-cs"/>
        </a:font>
        <a:srgbClr val="000000"/>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wholeTbl>
    <a:band1H>
      <a:tcStyle>
        <a:tcBdr/>
        <a:fill>
          <a:solidFill>
            <a:srgbClr val="8064A2"/>
          </a:solidFill>
        </a:fill>
      </a:tcStyle>
    </a:band1H>
    <a:band2H>
      <a:tcStyle>
        <a:tcBdr/>
        <a:fill>
          <a:solidFill>
            <a:srgbClr val="8064A2"/>
          </a:solidFill>
        </a:fill>
      </a:tcStyle>
    </a:band2H>
    <a:band1V>
      <a:tcStyle>
        <a:tcBdr>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band1V>
    <a:band2V>
      <a:tcStyle>
        <a:tcBdr/>
        <a:fill>
          <a:solidFill>
            <a:srgbClr val="8064A2"/>
          </a:solidFill>
        </a:fill>
      </a:tcStyle>
    </a:band2V>
    <a:lastCol>
      <a:tcTxStyle b="on">
        <a:font>
          <a:latin typeface=""/>
          <a:ea typeface=""/>
          <a:cs typeface=""/>
        </a:font>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lastCol>
    <a:firstCol>
      <a:tcTxStyle b="on">
        <a:font>
          <a:latin typeface=""/>
          <a:ea typeface=""/>
          <a:cs typeface=""/>
        </a:font>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firstCol>
    <a:lastRow>
      <a:tcTxStyle b="on">
        <a:font>
          <a:latin typeface=""/>
          <a:ea typeface=""/>
          <a:cs typeface=""/>
        </a:font>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lastRow>
    <a:firstRow>
      <a:tcTxStyle b="on">
        <a:font>
          <a:latin typeface="+mn-lt"/>
          <a:ea typeface="+mn-ea"/>
          <a:cs typeface="+mn-cs"/>
        </a:font>
        <a:srgbClr val="FFFFFF"/>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8064A2"/>
          </a:solidFill>
        </a:fill>
      </a:tcStyle>
    </a:firstRow>
  </a:tblStyle>
  <a:tblStyle styleId="{93296810-A885-4BE3-A3E7-6D5BEEA58F35}"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DEFE9"/>
          </a:solidFill>
        </a:fill>
      </a:tcStyle>
    </a:wholeTbl>
    <a:band1H>
      <a:tcStyle>
        <a:tcBdr/>
        <a:fill>
          <a:solidFill>
            <a:srgbClr val="FCDDCF"/>
          </a:solidFill>
        </a:fill>
      </a:tcStyle>
    </a:band1H>
    <a:band2H>
      <a:tcStyle>
        <a:tcBdr/>
      </a:tcStyle>
    </a:band2H>
    <a:band1V>
      <a:tcStyle>
        <a:tcBdr/>
        <a:fill>
          <a:solidFill>
            <a:srgbClr val="FCDDCF"/>
          </a:solidFill>
        </a:fill>
      </a:tcStyle>
    </a:band1V>
    <a:band2V>
      <a:tcStyle>
        <a:tcBdr/>
      </a:tcStyle>
    </a:band2V>
    <a:lastCol>
      <a:tcTxStyle b="on">
        <a:font>
          <a:latin typeface="+mn-lt"/>
          <a:ea typeface="+mn-ea"/>
          <a:cs typeface="+mn-cs"/>
        </a:font>
        <a:srgbClr val="FFFFFF"/>
      </a:tcTxStyle>
      <a:tcStyle>
        <a:tcBdr/>
        <a:fill>
          <a:solidFill>
            <a:srgbClr val="F79646"/>
          </a:solidFill>
        </a:fill>
      </a:tcStyle>
    </a:lastCol>
    <a:firstCol>
      <a:tcTxStyle b="on">
        <a:font>
          <a:latin typeface="+mn-lt"/>
          <a:ea typeface="+mn-ea"/>
          <a:cs typeface="+mn-cs"/>
        </a:font>
        <a:srgbClr val="FFFFFF"/>
      </a:tcTxStyle>
      <a:tcStyle>
        <a:tcBdr/>
        <a:fill>
          <a:solidFill>
            <a:srgbClr val="F79646"/>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F79646"/>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F7964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1" autoAdjust="0"/>
    <p:restoredTop sz="86339" autoAdjust="0"/>
  </p:normalViewPr>
  <p:slideViewPr>
    <p:cSldViewPr snapToGrid="0">
      <p:cViewPr varScale="1">
        <p:scale>
          <a:sx n="50" d="100"/>
          <a:sy n="50" d="100"/>
        </p:scale>
        <p:origin x="160" y="184"/>
      </p:cViewPr>
      <p:guideLst/>
    </p:cSldViewPr>
  </p:slideViewPr>
  <p:outlineViewPr>
    <p:cViewPr>
      <p:scale>
        <a:sx n="33" d="100"/>
        <a:sy n="33" d="100"/>
      </p:scale>
      <p:origin x="0" y="-3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41633" cy="496884"/>
          </a:xfrm>
          <a:prstGeom prst="rect">
            <a:avLst/>
          </a:prstGeom>
          <a:noFill/>
          <a:ln>
            <a:noFill/>
          </a:ln>
        </p:spPr>
        <p:txBody>
          <a:bodyPr vert="horz" wrap="square" lIns="94969" tIns="47484" rIns="94969" bIns="47484" anchor="t" anchorCtr="0" compatLnSpc="1">
            <a:noAutofit/>
          </a:bodyPr>
          <a:lstStyle/>
          <a:p>
            <a:pPr marL="0" marR="0" lvl="0" indent="0" algn="l"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Times" pitchFamily="32"/>
              <a:ea typeface="Osaka" pitchFamily="32"/>
            </a:endParaRPr>
          </a:p>
        </p:txBody>
      </p:sp>
      <p:sp>
        <p:nvSpPr>
          <p:cNvPr id="3" name="Date Placeholder 2"/>
          <p:cNvSpPr txBox="1">
            <a:spLocks noGrp="1"/>
          </p:cNvSpPr>
          <p:nvPr>
            <p:ph type="dt" sz="quarter" idx="1"/>
          </p:nvPr>
        </p:nvSpPr>
        <p:spPr>
          <a:xfrm>
            <a:off x="3846515" y="0"/>
            <a:ext cx="2941633" cy="496884"/>
          </a:xfrm>
          <a:prstGeom prst="rect">
            <a:avLst/>
          </a:prstGeom>
          <a:noFill/>
          <a:ln>
            <a:noFill/>
          </a:ln>
        </p:spPr>
        <p:txBody>
          <a:bodyPr vert="horz" wrap="square" lIns="94969" tIns="47484" rIns="94969" bIns="47484" anchor="t" anchorCtr="0" compatLnSpc="1">
            <a:noAutofit/>
          </a:bodyPr>
          <a:lstStyle/>
          <a:p>
            <a:pPr marL="0" marR="0" lvl="0" indent="0" algn="r"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C0C0BCE-518F-4540-9917-D39F58D7503B}" type="datetime1">
              <a:rPr lang="en-US" sz="1200" b="0" i="0" u="none" strike="noStrike" kern="1200" cap="none" spc="0" baseline="0">
                <a:solidFill>
                  <a:srgbClr val="000000"/>
                </a:solidFill>
                <a:uFillTx/>
                <a:latin typeface="Times" pitchFamily="32"/>
                <a:ea typeface="Osaka" pitchFamily="32"/>
              </a:rPr>
              <a:pPr marL="0" marR="0" lvl="0" indent="0" algn="r"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t>3/26/18</a:t>
            </a:fld>
            <a:endParaRPr lang="en-US" sz="1200" b="0" i="0" u="none" strike="noStrike" kern="1200" cap="none" spc="0" baseline="0">
              <a:solidFill>
                <a:srgbClr val="000000"/>
              </a:solidFill>
              <a:uFillTx/>
              <a:latin typeface="Times" pitchFamily="32"/>
              <a:ea typeface="Osaka" pitchFamily="32"/>
            </a:endParaRPr>
          </a:p>
        </p:txBody>
      </p:sp>
      <p:sp>
        <p:nvSpPr>
          <p:cNvPr id="4" name="Footer Placeholder 3"/>
          <p:cNvSpPr txBox="1">
            <a:spLocks noGrp="1"/>
          </p:cNvSpPr>
          <p:nvPr>
            <p:ph type="ftr" sz="quarter" idx="2"/>
          </p:nvPr>
        </p:nvSpPr>
        <p:spPr>
          <a:xfrm>
            <a:off x="0" y="9431341"/>
            <a:ext cx="2941633" cy="496884"/>
          </a:xfrm>
          <a:prstGeom prst="rect">
            <a:avLst/>
          </a:prstGeom>
          <a:noFill/>
          <a:ln>
            <a:noFill/>
          </a:ln>
        </p:spPr>
        <p:txBody>
          <a:bodyPr vert="horz" wrap="square" lIns="94969" tIns="47484" rIns="94969" bIns="47484" anchor="b" anchorCtr="0" compatLnSpc="1">
            <a:noAutofit/>
          </a:bodyPr>
          <a:lstStyle/>
          <a:p>
            <a:pPr marL="0" marR="0" lvl="0" indent="0" algn="l"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Times" pitchFamily="32"/>
              <a:ea typeface="Osaka" pitchFamily="32"/>
            </a:endParaRPr>
          </a:p>
        </p:txBody>
      </p:sp>
      <p:sp>
        <p:nvSpPr>
          <p:cNvPr id="5" name="Slide Number Placeholder 4"/>
          <p:cNvSpPr txBox="1">
            <a:spLocks noGrp="1"/>
          </p:cNvSpPr>
          <p:nvPr>
            <p:ph type="sldNum" sz="quarter" idx="3"/>
          </p:nvPr>
        </p:nvSpPr>
        <p:spPr>
          <a:xfrm>
            <a:off x="3846515" y="9431341"/>
            <a:ext cx="2941633" cy="496884"/>
          </a:xfrm>
          <a:prstGeom prst="rect">
            <a:avLst/>
          </a:prstGeom>
          <a:noFill/>
          <a:ln>
            <a:noFill/>
          </a:ln>
        </p:spPr>
        <p:txBody>
          <a:bodyPr vert="horz" wrap="square" lIns="94969" tIns="47484" rIns="94969" bIns="47484" anchor="b" anchorCtr="0" compatLnSpc="1">
            <a:noAutofit/>
          </a:bodyPr>
          <a:lstStyle/>
          <a:p>
            <a:pPr marL="0" marR="0" lvl="0" indent="0" algn="r"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28A7ADD-91E7-4F4B-A196-4BB2B02D7043}" type="slidenum">
              <a:t>‹#›</a:t>
            </a:fld>
            <a:endParaRPr lang="en-US" sz="1200" b="0" i="0" u="none" strike="noStrike" kern="1200" cap="none" spc="0" baseline="0">
              <a:solidFill>
                <a:srgbClr val="000000"/>
              </a:solidFill>
              <a:uFillTx/>
              <a:latin typeface="Times" pitchFamily="32"/>
              <a:ea typeface="Osaka" pitchFamily="32"/>
            </a:endParaRPr>
          </a:p>
        </p:txBody>
      </p:sp>
    </p:spTree>
    <p:extLst>
      <p:ext uri="{BB962C8B-B14F-4D97-AF65-F5344CB8AC3E}">
        <p14:creationId xmlns:p14="http://schemas.microsoft.com/office/powerpoint/2010/main" val="1110937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txBox="1">
            <a:spLocks noGrp="1"/>
          </p:cNvSpPr>
          <p:nvPr>
            <p:ph type="hdr" sz="quarter"/>
          </p:nvPr>
        </p:nvSpPr>
        <p:spPr>
          <a:xfrm>
            <a:off x="0" y="0"/>
            <a:ext cx="2941633" cy="496884"/>
          </a:xfrm>
          <a:prstGeom prst="rect">
            <a:avLst/>
          </a:prstGeom>
          <a:noFill/>
          <a:ln>
            <a:noFill/>
          </a:ln>
        </p:spPr>
        <p:txBody>
          <a:bodyPr vert="horz" wrap="square" lIns="95682" tIns="47841" rIns="95682" bIns="47841" anchor="t" anchorCtr="0" compatLnSpc="1">
            <a:noAutofit/>
          </a:bodyPr>
          <a:lstStyle>
            <a:lvl1pPr marL="0" marR="0" lvl="0" indent="0" algn="l" defTabSz="950290" rtl="0" fontAlgn="auto" hangingPunct="0">
              <a:lnSpc>
                <a:spcPct val="100000"/>
              </a:lnSpc>
              <a:spcBef>
                <a:spcPts val="0"/>
              </a:spcBef>
              <a:spcAft>
                <a:spcPts val="0"/>
              </a:spcAft>
              <a:buNone/>
              <a:tabLst/>
              <a:defRPr lang="en-GB" sz="1200" b="0" i="0" u="none" strike="noStrike" kern="1200" cap="none" spc="0" baseline="0">
                <a:solidFill>
                  <a:srgbClr val="000000"/>
                </a:solidFill>
                <a:uFillTx/>
                <a:latin typeface="Times" pitchFamily="32"/>
                <a:ea typeface="Osaka" pitchFamily="32"/>
              </a:defRPr>
            </a:lvl1pPr>
          </a:lstStyle>
          <a:p>
            <a:pPr lvl="0"/>
            <a:endParaRPr lang="en-GB"/>
          </a:p>
        </p:txBody>
      </p:sp>
      <p:sp>
        <p:nvSpPr>
          <p:cNvPr id="3" name="Rectangle 3"/>
          <p:cNvSpPr txBox="1">
            <a:spLocks noGrp="1"/>
          </p:cNvSpPr>
          <p:nvPr>
            <p:ph type="dt" idx="1"/>
          </p:nvPr>
        </p:nvSpPr>
        <p:spPr>
          <a:xfrm>
            <a:off x="3848096" y="0"/>
            <a:ext cx="2941633" cy="496884"/>
          </a:xfrm>
          <a:prstGeom prst="rect">
            <a:avLst/>
          </a:prstGeom>
          <a:noFill/>
          <a:ln>
            <a:noFill/>
          </a:ln>
        </p:spPr>
        <p:txBody>
          <a:bodyPr vert="horz" wrap="square" lIns="95682" tIns="47841" rIns="95682" bIns="47841" anchor="t" anchorCtr="0" compatLnSpc="1">
            <a:noAutofit/>
          </a:bodyPr>
          <a:lstStyle>
            <a:lvl1pPr marL="0" marR="0" lvl="0" indent="0" algn="r" defTabSz="950290" rtl="0" fontAlgn="auto" hangingPunct="0">
              <a:lnSpc>
                <a:spcPct val="100000"/>
              </a:lnSpc>
              <a:spcBef>
                <a:spcPts val="0"/>
              </a:spcBef>
              <a:spcAft>
                <a:spcPts val="0"/>
              </a:spcAft>
              <a:buNone/>
              <a:tabLst/>
              <a:defRPr lang="en-GB" sz="1200" b="0" i="0" u="none" strike="noStrike" kern="1200" cap="none" spc="0" baseline="0">
                <a:solidFill>
                  <a:srgbClr val="000000"/>
                </a:solidFill>
                <a:uFillTx/>
                <a:latin typeface="Times" pitchFamily="32"/>
                <a:ea typeface="Osaka" pitchFamily="32"/>
              </a:defRPr>
            </a:lvl1pPr>
          </a:lstStyle>
          <a:p>
            <a:pPr lvl="0"/>
            <a:endParaRPr lang="en-GB"/>
          </a:p>
        </p:txBody>
      </p:sp>
      <p:sp>
        <p:nvSpPr>
          <p:cNvPr id="4" name="Rectangle 4"/>
          <p:cNvSpPr>
            <a:spLocks noGrp="1" noRot="1" noChangeAspect="1"/>
          </p:cNvSpPr>
          <p:nvPr>
            <p:ph type="sldImg" idx="2"/>
          </p:nvPr>
        </p:nvSpPr>
        <p:spPr>
          <a:xfrm>
            <a:off x="85725" y="742950"/>
            <a:ext cx="6618290" cy="3724278"/>
          </a:xfrm>
          <a:prstGeom prst="rect">
            <a:avLst/>
          </a:prstGeom>
          <a:noFill/>
          <a:ln w="9528">
            <a:solidFill>
              <a:srgbClr val="000000"/>
            </a:solidFill>
            <a:prstDash val="solid"/>
            <a:miter/>
          </a:ln>
        </p:spPr>
      </p:sp>
      <p:sp>
        <p:nvSpPr>
          <p:cNvPr id="5" name="Rectangle 5"/>
          <p:cNvSpPr txBox="1">
            <a:spLocks noGrp="1"/>
          </p:cNvSpPr>
          <p:nvPr>
            <p:ph type="body" sz="quarter" idx="3"/>
          </p:nvPr>
        </p:nvSpPr>
        <p:spPr>
          <a:xfrm>
            <a:off x="904871" y="4716466"/>
            <a:ext cx="4979986" cy="4468809"/>
          </a:xfrm>
          <a:prstGeom prst="rect">
            <a:avLst/>
          </a:prstGeom>
          <a:noFill/>
          <a:ln>
            <a:noFill/>
          </a:ln>
        </p:spPr>
        <p:txBody>
          <a:bodyPr vert="horz" wrap="square" lIns="95682" tIns="47841" rIns="95682" bIns="47841"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txBox="1">
            <a:spLocks noGrp="1"/>
          </p:cNvSpPr>
          <p:nvPr>
            <p:ph type="ftr" sz="quarter" idx="4"/>
          </p:nvPr>
        </p:nvSpPr>
        <p:spPr>
          <a:xfrm>
            <a:off x="0" y="9432922"/>
            <a:ext cx="2941633" cy="496884"/>
          </a:xfrm>
          <a:prstGeom prst="rect">
            <a:avLst/>
          </a:prstGeom>
          <a:noFill/>
          <a:ln>
            <a:noFill/>
          </a:ln>
        </p:spPr>
        <p:txBody>
          <a:bodyPr vert="horz" wrap="square" lIns="95682" tIns="47841" rIns="95682" bIns="47841" anchor="b" anchorCtr="0" compatLnSpc="1">
            <a:noAutofit/>
          </a:bodyPr>
          <a:lstStyle>
            <a:lvl1pPr marL="0" marR="0" lvl="0" indent="0" algn="l" defTabSz="950290" rtl="0" fontAlgn="auto" hangingPunct="0">
              <a:lnSpc>
                <a:spcPct val="100000"/>
              </a:lnSpc>
              <a:spcBef>
                <a:spcPts val="0"/>
              </a:spcBef>
              <a:spcAft>
                <a:spcPts val="0"/>
              </a:spcAft>
              <a:buNone/>
              <a:tabLst/>
              <a:defRPr lang="en-GB" sz="1200" b="0" i="0" u="none" strike="noStrike" kern="1200" cap="none" spc="0" baseline="0">
                <a:solidFill>
                  <a:srgbClr val="000000"/>
                </a:solidFill>
                <a:uFillTx/>
                <a:latin typeface="Times" pitchFamily="32"/>
                <a:ea typeface="Osaka" pitchFamily="32"/>
              </a:defRPr>
            </a:lvl1pPr>
          </a:lstStyle>
          <a:p>
            <a:pPr lvl="0"/>
            <a:endParaRPr lang="en-GB"/>
          </a:p>
        </p:txBody>
      </p:sp>
      <p:sp>
        <p:nvSpPr>
          <p:cNvPr id="7" name="Rectangle 7"/>
          <p:cNvSpPr txBox="1">
            <a:spLocks noGrp="1"/>
          </p:cNvSpPr>
          <p:nvPr>
            <p:ph type="sldNum" sz="quarter" idx="5"/>
          </p:nvPr>
        </p:nvSpPr>
        <p:spPr>
          <a:xfrm>
            <a:off x="3848096" y="9432922"/>
            <a:ext cx="2941633" cy="496884"/>
          </a:xfrm>
          <a:prstGeom prst="rect">
            <a:avLst/>
          </a:prstGeom>
          <a:noFill/>
          <a:ln>
            <a:noFill/>
          </a:ln>
        </p:spPr>
        <p:txBody>
          <a:bodyPr vert="horz" wrap="square" lIns="95682" tIns="47841" rIns="95682" bIns="47841" anchor="b" anchorCtr="0" compatLnSpc="1">
            <a:noAutofit/>
          </a:bodyPr>
          <a:lstStyle>
            <a:lvl1pPr marL="0" marR="0" lvl="0" indent="0" algn="r" defTabSz="950290" rtl="0" fontAlgn="auto" hangingPunct="0">
              <a:lnSpc>
                <a:spcPct val="100000"/>
              </a:lnSpc>
              <a:spcBef>
                <a:spcPts val="0"/>
              </a:spcBef>
              <a:spcAft>
                <a:spcPts val="0"/>
              </a:spcAft>
              <a:buNone/>
              <a:tabLst/>
              <a:defRPr lang="en-US" sz="1200" b="0" i="0" u="none" strike="noStrike" kern="1200" cap="none" spc="0" baseline="0">
                <a:solidFill>
                  <a:srgbClr val="000000"/>
                </a:solidFill>
                <a:uFillTx/>
                <a:latin typeface="Times" pitchFamily="32"/>
                <a:ea typeface="Osaka" pitchFamily="32"/>
              </a:defRPr>
            </a:lvl1pPr>
          </a:lstStyle>
          <a:p>
            <a:pPr lvl="0"/>
            <a:fld id="{FF8266A5-922E-4AE7-88F6-58550D45889F}" type="slidenum">
              <a:t>‹#›</a:t>
            </a:fld>
            <a:endParaRPr lang="en-US"/>
          </a:p>
        </p:txBody>
      </p:sp>
    </p:spTree>
    <p:extLst>
      <p:ext uri="{BB962C8B-B14F-4D97-AF65-F5344CB8AC3E}">
        <p14:creationId xmlns:p14="http://schemas.microsoft.com/office/powerpoint/2010/main" val="2649367837"/>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1pPr>
    <a:lvl2pPr marL="496884" marR="0" lvl="1"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2pPr>
    <a:lvl3pPr marL="996952" marR="0" lvl="2"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3pPr>
    <a:lvl4pPr marL="1495428" marR="0" lvl="3"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4pPr>
    <a:lvl5pPr marL="1995485" marR="0" lvl="4"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2</a:t>
            </a:fld>
            <a:endParaRPr lang="en-US"/>
          </a:p>
        </p:txBody>
      </p:sp>
    </p:spTree>
    <p:extLst>
      <p:ext uri="{BB962C8B-B14F-4D97-AF65-F5344CB8AC3E}">
        <p14:creationId xmlns:p14="http://schemas.microsoft.com/office/powerpoint/2010/main" val="1854889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18</a:t>
            </a:fld>
            <a:endParaRPr lang="en-US"/>
          </a:p>
        </p:txBody>
      </p:sp>
    </p:spTree>
    <p:extLst>
      <p:ext uri="{BB962C8B-B14F-4D97-AF65-F5344CB8AC3E}">
        <p14:creationId xmlns:p14="http://schemas.microsoft.com/office/powerpoint/2010/main" val="3363741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20</a:t>
            </a:fld>
            <a:endParaRPr lang="en-US"/>
          </a:p>
        </p:txBody>
      </p:sp>
    </p:spTree>
    <p:extLst>
      <p:ext uri="{BB962C8B-B14F-4D97-AF65-F5344CB8AC3E}">
        <p14:creationId xmlns:p14="http://schemas.microsoft.com/office/powerpoint/2010/main" val="214971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3</a:t>
            </a:fld>
            <a:endParaRPr lang="en-US"/>
          </a:p>
        </p:txBody>
      </p:sp>
    </p:spTree>
    <p:extLst>
      <p:ext uri="{BB962C8B-B14F-4D97-AF65-F5344CB8AC3E}">
        <p14:creationId xmlns:p14="http://schemas.microsoft.com/office/powerpoint/2010/main" val="249384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5</a:t>
            </a:fld>
            <a:endParaRPr lang="en-US"/>
          </a:p>
        </p:txBody>
      </p:sp>
    </p:spTree>
    <p:extLst>
      <p:ext uri="{BB962C8B-B14F-4D97-AF65-F5344CB8AC3E}">
        <p14:creationId xmlns:p14="http://schemas.microsoft.com/office/powerpoint/2010/main" val="147937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8</a:t>
            </a:fld>
            <a:endParaRPr lang="en-US"/>
          </a:p>
        </p:txBody>
      </p:sp>
    </p:spTree>
    <p:extLst>
      <p:ext uri="{BB962C8B-B14F-4D97-AF65-F5344CB8AC3E}">
        <p14:creationId xmlns:p14="http://schemas.microsoft.com/office/powerpoint/2010/main" val="2768479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FF8266A5-922E-4AE7-88F6-58550D45889F}" type="slidenum">
              <a:rPr lang="en-US" smtClean="0"/>
              <a:t>9</a:t>
            </a:fld>
            <a:endParaRPr lang="en-US"/>
          </a:p>
        </p:txBody>
      </p:sp>
    </p:spTree>
    <p:extLst>
      <p:ext uri="{BB962C8B-B14F-4D97-AF65-F5344CB8AC3E}">
        <p14:creationId xmlns:p14="http://schemas.microsoft.com/office/powerpoint/2010/main" val="387259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10</a:t>
            </a:fld>
            <a:endParaRPr lang="en-US"/>
          </a:p>
        </p:txBody>
      </p:sp>
    </p:spTree>
    <p:extLst>
      <p:ext uri="{BB962C8B-B14F-4D97-AF65-F5344CB8AC3E}">
        <p14:creationId xmlns:p14="http://schemas.microsoft.com/office/powerpoint/2010/main" val="232648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13</a:t>
            </a:fld>
            <a:endParaRPr lang="en-US"/>
          </a:p>
        </p:txBody>
      </p:sp>
    </p:spTree>
    <p:extLst>
      <p:ext uri="{BB962C8B-B14F-4D97-AF65-F5344CB8AC3E}">
        <p14:creationId xmlns:p14="http://schemas.microsoft.com/office/powerpoint/2010/main" val="3796223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15</a:t>
            </a:fld>
            <a:endParaRPr lang="en-US"/>
          </a:p>
        </p:txBody>
      </p:sp>
    </p:spTree>
    <p:extLst>
      <p:ext uri="{BB962C8B-B14F-4D97-AF65-F5344CB8AC3E}">
        <p14:creationId xmlns:p14="http://schemas.microsoft.com/office/powerpoint/2010/main" val="173107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17</a:t>
            </a:fld>
            <a:endParaRPr lang="en-US"/>
          </a:p>
        </p:txBody>
      </p:sp>
    </p:spTree>
    <p:extLst>
      <p:ext uri="{BB962C8B-B14F-4D97-AF65-F5344CB8AC3E}">
        <p14:creationId xmlns:p14="http://schemas.microsoft.com/office/powerpoint/2010/main" val="1406260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7_Section Header">
    <p:spTree>
      <p:nvGrpSpPr>
        <p:cNvPr id="1" name=""/>
        <p:cNvGrpSpPr/>
        <p:nvPr/>
      </p:nvGrpSpPr>
      <p:grpSpPr>
        <a:xfrm>
          <a:off x="0" y="0"/>
          <a:ext cx="0" cy="0"/>
          <a:chOff x="0" y="0"/>
          <a:chExt cx="0" cy="0"/>
        </a:xfrm>
      </p:grpSpPr>
      <p:sp>
        <p:nvSpPr>
          <p:cNvPr id="2" name="Rectangle 4"/>
          <p:cNvSpPr/>
          <p:nvPr/>
        </p:nvSpPr>
        <p:spPr>
          <a:xfrm>
            <a:off x="0" y="0"/>
            <a:ext cx="12188823" cy="685800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 name="Rectangle 5"/>
          <p:cNvSpPr/>
          <p:nvPr/>
        </p:nvSpPr>
        <p:spPr>
          <a:xfrm>
            <a:off x="0" y="3089272"/>
            <a:ext cx="12188823" cy="673098"/>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4"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pic>
        <p:nvPicPr>
          <p:cNvPr id="5"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sp>
        <p:nvSpPr>
          <p:cNvPr id="6" name="Rectangle 22"/>
          <p:cNvSpPr txBox="1"/>
          <p:nvPr/>
        </p:nvSpPr>
        <p:spPr>
          <a:xfrm>
            <a:off x="8343900" y="6370633"/>
            <a:ext cx="3630616" cy="304796"/>
          </a:xfrm>
          <a:prstGeom prst="rect">
            <a:avLst/>
          </a:prstGeom>
          <a:noFill/>
          <a:ln cap="flat">
            <a:noFill/>
          </a:ln>
        </p:spPr>
        <p:txBody>
          <a:bodyPr vert="horz" wrap="square" lIns="91440" tIns="45720" rIns="91440" bIns="45720" anchor="t" anchorCtr="0" compatLnSpc="1">
            <a:noAutofit/>
          </a:bodyPr>
          <a:lstStyle/>
          <a:p>
            <a:pPr marL="0" marR="0" lvl="0" indent="0" algn="r"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A6A6A6"/>
                </a:solidFill>
                <a:uFillTx/>
                <a:latin typeface="Arial"/>
                <a:ea typeface="Osaka"/>
                <a:cs typeface="Osaka"/>
              </a:rPr>
              <a:t>© 2016 Concentrix Corporation Confidential</a:t>
            </a:r>
          </a:p>
        </p:txBody>
      </p:sp>
      <p:sp>
        <p:nvSpPr>
          <p:cNvPr id="7" name="Text Placeholder 2"/>
          <p:cNvSpPr txBox="1">
            <a:spLocks noGrp="1"/>
          </p:cNvSpPr>
          <p:nvPr>
            <p:ph type="body" idx="4294967295"/>
          </p:nvPr>
        </p:nvSpPr>
        <p:spPr>
          <a:xfrm>
            <a:off x="5569921" y="4074630"/>
            <a:ext cx="6301569" cy="935230"/>
          </a:xfrm>
        </p:spPr>
        <p:txBody>
          <a:bodyPr/>
          <a:lstStyle>
            <a:lvl1pPr marL="0" indent="0" algn="r">
              <a:defRPr b="0">
                <a:solidFill>
                  <a:srgbClr val="BFBFBF"/>
                </a:solidFill>
              </a:defRPr>
            </a:lvl1pPr>
          </a:lstStyle>
          <a:p>
            <a:pPr lvl="0"/>
            <a:r>
              <a:rPr lang="en-US"/>
              <a:t>Click to edit Master text styles</a:t>
            </a:r>
          </a:p>
        </p:txBody>
      </p:sp>
      <p:sp>
        <p:nvSpPr>
          <p:cNvPr id="8" name="Content Placeholder 8"/>
          <p:cNvSpPr txBox="1">
            <a:spLocks noGrp="1"/>
          </p:cNvSpPr>
          <p:nvPr>
            <p:ph idx="4294967295"/>
          </p:nvPr>
        </p:nvSpPr>
        <p:spPr>
          <a:xfrm>
            <a:off x="5570533" y="3258885"/>
            <a:ext cx="6300782" cy="372380"/>
          </a:xfrm>
        </p:spPr>
        <p:txBody>
          <a:bodyPr/>
          <a:lstStyle>
            <a:lvl1pPr algn="r">
              <a:defRPr sz="2000">
                <a:solidFill>
                  <a:srgbClr val="FFFFFF"/>
                </a:solidFill>
              </a:defRPr>
            </a:lvl1pPr>
          </a:lstStyle>
          <a:p>
            <a:pPr lvl="0"/>
            <a:r>
              <a:rPr lang="en-US"/>
              <a:t>Click to edit Master text styles</a:t>
            </a:r>
          </a:p>
        </p:txBody>
      </p:sp>
      <p:sp>
        <p:nvSpPr>
          <p:cNvPr id="9" name="Title 1"/>
          <p:cNvSpPr txBox="1">
            <a:spLocks noGrp="1"/>
          </p:cNvSpPr>
          <p:nvPr>
            <p:ph type="title"/>
          </p:nvPr>
        </p:nvSpPr>
        <p:spPr>
          <a:xfrm>
            <a:off x="5569921" y="1377790"/>
            <a:ext cx="6301569" cy="1362071"/>
          </a:xfrm>
          <a:prstGeom prst="rect">
            <a:avLst/>
          </a:prstGeom>
          <a:noFill/>
          <a:ln>
            <a:noFill/>
          </a:ln>
        </p:spPr>
        <p:txBody>
          <a:bodyPr vert="horz" wrap="square" lIns="0" tIns="0" rIns="0" bIns="0" anchor="b" anchorCtr="0" compatLnSpc="1">
            <a:noAutofit/>
          </a:bodyPr>
          <a:lstStyle>
            <a:lvl1pPr marL="0" marR="0" lvl="0" indent="0" algn="r" fontAlgn="auto">
              <a:spcBef>
                <a:spcPts val="0"/>
              </a:spcBef>
              <a:spcAft>
                <a:spcPts val="0"/>
              </a:spcAft>
              <a:tabLst/>
              <a:defRPr lang="en-US" sz="3200" b="1" i="0" u="none" strike="noStrike" cap="none" spc="0" baseline="0">
                <a:solidFill>
                  <a:srgbClr val="FFFFFF"/>
                </a:solidFill>
                <a:uFillTx/>
                <a:latin typeface="Arial Narrow Bold"/>
                <a:ea typeface="ＭＳ Ｐゴシック"/>
                <a:cs typeface="Arial Narrow Bold"/>
              </a:defRPr>
            </a:lvl1pPr>
          </a:lstStyle>
          <a:p>
            <a:pPr lvl="0"/>
            <a:r>
              <a:rPr lang="en-US"/>
              <a:t>Click to edit Master title style</a:t>
            </a:r>
            <a:endParaRPr lang="en-GB"/>
          </a:p>
        </p:txBody>
      </p:sp>
      <p:pic>
        <p:nvPicPr>
          <p:cNvPr id="10" name="Picture 16">
            <a:extLst/>
          </p:cNvPr>
          <p:cNvPicPr>
            <a:picLocks noChangeAspect="1"/>
          </p:cNvPicPr>
          <p:nvPr/>
        </p:nvPicPr>
        <p:blipFill>
          <a:blip r:embed="rId3"/>
          <a:stretch>
            <a:fillRect/>
          </a:stretch>
        </p:blipFill>
        <p:spPr>
          <a:xfrm>
            <a:off x="9679938" y="5680764"/>
            <a:ext cx="2194560" cy="512384"/>
          </a:xfrm>
          <a:prstGeom prst="rect">
            <a:avLst/>
          </a:prstGeom>
          <a:noFill/>
          <a:ln cap="flat">
            <a:noFill/>
          </a:ln>
        </p:spPr>
      </p:pic>
    </p:spTree>
    <p:extLst>
      <p:ext uri="{BB962C8B-B14F-4D97-AF65-F5344CB8AC3E}">
        <p14:creationId xmlns:p14="http://schemas.microsoft.com/office/powerpoint/2010/main" val="386668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Full page with subhead">
    <p:spTree>
      <p:nvGrpSpPr>
        <p:cNvPr id="1" name=""/>
        <p:cNvGrpSpPr/>
        <p:nvPr/>
      </p:nvGrpSpPr>
      <p:grpSpPr>
        <a:xfrm>
          <a:off x="0" y="0"/>
          <a:ext cx="0" cy="0"/>
          <a:chOff x="0" y="0"/>
          <a:chExt cx="0" cy="0"/>
        </a:xfrm>
      </p:grpSpPr>
      <p:cxnSp>
        <p:nvCxnSpPr>
          <p:cNvPr id="2" name="Straight Connector 3"/>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1"/>
          </p:nvPr>
        </p:nvSpPr>
        <p:spPr>
          <a:xfrm>
            <a:off x="447580" y="1159157"/>
            <a:ext cx="8246543" cy="988695"/>
          </a:xfrm>
        </p:spPr>
        <p:txBody>
          <a:bodyPr/>
          <a:lstStyle>
            <a:lvl1pPr>
              <a:defRPr/>
            </a:lvl1pPr>
          </a:lstStyle>
          <a:p>
            <a:pPr lvl="0"/>
            <a:r>
              <a:rPr lang="en-US"/>
              <a:t>Click to edit Master text styles</a:t>
            </a:r>
          </a:p>
        </p:txBody>
      </p:sp>
      <p:sp>
        <p:nvSpPr>
          <p:cNvPr id="6" name="Rectangle 17"/>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7" name="Rectangle 18"/>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8" name="Rectangle 19"/>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20"/>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21"/>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2"/>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3"/>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3"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4"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5"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8C5622D1-2410-4063-8EDF-55B2A8CBB540}" type="slidenum">
              <a:t>‹#›</a:t>
            </a:fld>
            <a:endParaRPr lang="en-GB"/>
          </a:p>
        </p:txBody>
      </p:sp>
    </p:spTree>
    <p:extLst>
      <p:ext uri="{BB962C8B-B14F-4D97-AF65-F5344CB8AC3E}">
        <p14:creationId xmlns:p14="http://schemas.microsoft.com/office/powerpoint/2010/main" val="3859161998"/>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age">
    <p:spTree>
      <p:nvGrpSpPr>
        <p:cNvPr id="1" name=""/>
        <p:cNvGrpSpPr/>
        <p:nvPr/>
      </p:nvGrpSpPr>
      <p:grpSpPr>
        <a:xfrm>
          <a:off x="0" y="0"/>
          <a:ext cx="0" cy="0"/>
          <a:chOff x="0" y="0"/>
          <a:chExt cx="0" cy="0"/>
        </a:xfrm>
      </p:grpSpPr>
      <p:cxnSp>
        <p:nvCxnSpPr>
          <p:cNvPr id="2" name="Straight Connector 2"/>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Rectangle 27"/>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6" name="Rectangle 28"/>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7" name="Rectangle 29"/>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8" name="Rectangle 30"/>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31"/>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32"/>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33"/>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2"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3"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4"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3DC8C040-200D-40FC-A276-8B3975E8DB7E}" type="slidenum">
              <a:t>‹#›</a:t>
            </a:fld>
            <a:endParaRPr lang="en-GB"/>
          </a:p>
        </p:txBody>
      </p:sp>
    </p:spTree>
    <p:extLst>
      <p:ext uri="{BB962C8B-B14F-4D97-AF65-F5344CB8AC3E}">
        <p14:creationId xmlns:p14="http://schemas.microsoft.com/office/powerpoint/2010/main" val="4240935355"/>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column ">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txBox="1">
            <a:spLocks noGrp="1"/>
          </p:cNvSpPr>
          <p:nvPr>
            <p:ph idx="4294967295"/>
          </p:nvPr>
        </p:nvSpPr>
        <p:spPr>
          <a:xfrm>
            <a:off x="3365677"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txBox="1">
            <a:spLocks noGrp="1"/>
          </p:cNvSpPr>
          <p:nvPr>
            <p:ph idx="4294967295"/>
          </p:nvPr>
        </p:nvSpPr>
        <p:spPr>
          <a:xfrm>
            <a:off x="6283775"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txBox="1">
            <a:spLocks noGrp="1"/>
          </p:cNvSpPr>
          <p:nvPr>
            <p:ph idx="4294967295"/>
          </p:nvPr>
        </p:nvSpPr>
        <p:spPr>
          <a:xfrm>
            <a:off x="9201863"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Rectangle 22"/>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1" name="Rectangle 24"/>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6"/>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7"/>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8"/>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29"/>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0"/>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7"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8"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9"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B73E8421-575A-4219-A459-1859F2F46DE4}" type="slidenum">
              <a:t>‹#›</a:t>
            </a:fld>
            <a:endParaRPr lang="en-GB"/>
          </a:p>
        </p:txBody>
      </p:sp>
    </p:spTree>
    <p:extLst>
      <p:ext uri="{BB962C8B-B14F-4D97-AF65-F5344CB8AC3E}">
        <p14:creationId xmlns:p14="http://schemas.microsoft.com/office/powerpoint/2010/main" val="291427279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 colored column">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81214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7" name="Content Placeholder 2"/>
          <p:cNvSpPr txBox="1">
            <a:spLocks noGrp="1"/>
          </p:cNvSpPr>
          <p:nvPr>
            <p:ph idx="4294967295"/>
          </p:nvPr>
        </p:nvSpPr>
        <p:spPr>
          <a:xfrm>
            <a:off x="447580" y="2177140"/>
            <a:ext cx="2074142" cy="634995"/>
          </a:xfrm>
          <a:solidFill>
            <a:srgbClr val="00979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8" name="Content Placeholder 2"/>
          <p:cNvSpPr txBox="1">
            <a:spLocks noGrp="1"/>
          </p:cNvSpPr>
          <p:nvPr>
            <p:ph idx="4294967295"/>
          </p:nvPr>
        </p:nvSpPr>
        <p:spPr>
          <a:xfrm>
            <a:off x="2767010" y="2810326"/>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9" name="Content Placeholder 2"/>
          <p:cNvSpPr txBox="1">
            <a:spLocks noGrp="1"/>
          </p:cNvSpPr>
          <p:nvPr>
            <p:ph idx="4294967295"/>
          </p:nvPr>
        </p:nvSpPr>
        <p:spPr>
          <a:xfrm>
            <a:off x="2767010" y="2175330"/>
            <a:ext cx="2074142" cy="634995"/>
          </a:xfrm>
          <a:solidFill>
            <a:srgbClr val="0F204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0" name="Content Placeholder 2"/>
          <p:cNvSpPr txBox="1">
            <a:spLocks noGrp="1"/>
          </p:cNvSpPr>
          <p:nvPr>
            <p:ph idx="4294967295"/>
          </p:nvPr>
        </p:nvSpPr>
        <p:spPr>
          <a:xfrm>
            <a:off x="5086450" y="280851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1" name="Content Placeholder 2"/>
          <p:cNvSpPr txBox="1">
            <a:spLocks noGrp="1"/>
          </p:cNvSpPr>
          <p:nvPr>
            <p:ph idx="4294967295"/>
          </p:nvPr>
        </p:nvSpPr>
        <p:spPr>
          <a:xfrm>
            <a:off x="5086450" y="2173510"/>
            <a:ext cx="2074142" cy="634995"/>
          </a:xfrm>
          <a:solidFill>
            <a:srgbClr val="D53D20"/>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2" name="Content Placeholder 2"/>
          <p:cNvSpPr txBox="1">
            <a:spLocks noGrp="1"/>
          </p:cNvSpPr>
          <p:nvPr>
            <p:ph idx="4294967295"/>
          </p:nvPr>
        </p:nvSpPr>
        <p:spPr>
          <a:xfrm>
            <a:off x="7405881" y="280669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3" name="Content Placeholder 2"/>
          <p:cNvSpPr txBox="1">
            <a:spLocks noGrp="1"/>
          </p:cNvSpPr>
          <p:nvPr>
            <p:ph idx="4294967295"/>
          </p:nvPr>
        </p:nvSpPr>
        <p:spPr>
          <a:xfrm>
            <a:off x="7405881" y="2171699"/>
            <a:ext cx="2074142" cy="634995"/>
          </a:xfrm>
          <a:solidFill>
            <a:srgbClr val="F8C01B"/>
          </a:solidFill>
        </p:spPr>
        <p:txBody>
          <a:bodyPr anchor="ctr" anchorCtr="1"/>
          <a:lstStyle>
            <a:lvl1pPr algn="ctr">
              <a:lnSpc>
                <a:spcPct val="90000"/>
              </a:lnSpc>
              <a:defRPr sz="1400"/>
            </a:lvl1pPr>
          </a:lstStyle>
          <a:p>
            <a:pPr lvl="0"/>
            <a:r>
              <a:rPr lang="en-US"/>
              <a:t>Click to edit Master text styles</a:t>
            </a:r>
          </a:p>
        </p:txBody>
      </p:sp>
      <p:sp>
        <p:nvSpPr>
          <p:cNvPr id="14" name="Content Placeholder 2"/>
          <p:cNvSpPr txBox="1">
            <a:spLocks noGrp="1"/>
          </p:cNvSpPr>
          <p:nvPr>
            <p:ph idx="4294967295"/>
          </p:nvPr>
        </p:nvSpPr>
        <p:spPr>
          <a:xfrm>
            <a:off x="9725311" y="280488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5" name="Content Placeholder 2"/>
          <p:cNvSpPr txBox="1">
            <a:spLocks noGrp="1"/>
          </p:cNvSpPr>
          <p:nvPr>
            <p:ph idx="4294967295"/>
          </p:nvPr>
        </p:nvSpPr>
        <p:spPr>
          <a:xfrm>
            <a:off x="9725311" y="2169880"/>
            <a:ext cx="2074142" cy="634995"/>
          </a:xfrm>
          <a:solidFill>
            <a:srgbClr val="94AC24"/>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6" name="Rectangle 34"/>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7" name="Rectangle 35"/>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8" name="Rectangle 36"/>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9" name="Rectangle 37"/>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0" name="Rectangle 38"/>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1" name="Rectangle 39"/>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2" name="Rectangle 40"/>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23"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24"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5"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ED1ADE23-555C-498F-8E32-F8E77B625197}" type="slidenum">
              <a:t>‹#›</a:t>
            </a:fld>
            <a:endParaRPr lang="en-GB"/>
          </a:p>
        </p:txBody>
      </p:sp>
    </p:spTree>
    <p:extLst>
      <p:ext uri="{BB962C8B-B14F-4D97-AF65-F5344CB8AC3E}">
        <p14:creationId xmlns:p14="http://schemas.microsoft.com/office/powerpoint/2010/main" val="1740368280"/>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colored column">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81214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7" name="Content Placeholder 2"/>
          <p:cNvSpPr txBox="1">
            <a:spLocks noGrp="1"/>
          </p:cNvSpPr>
          <p:nvPr>
            <p:ph idx="4294967295"/>
          </p:nvPr>
        </p:nvSpPr>
        <p:spPr>
          <a:xfrm>
            <a:off x="447580" y="2177140"/>
            <a:ext cx="2646419" cy="634995"/>
          </a:xfrm>
          <a:solidFill>
            <a:srgbClr val="00979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8" name="Content Placeholder 2"/>
          <p:cNvSpPr txBox="1">
            <a:spLocks noGrp="1"/>
          </p:cNvSpPr>
          <p:nvPr>
            <p:ph idx="4294967295"/>
          </p:nvPr>
        </p:nvSpPr>
        <p:spPr>
          <a:xfrm>
            <a:off x="3343841" y="280851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9" name="Content Placeholder 2"/>
          <p:cNvSpPr txBox="1">
            <a:spLocks noGrp="1"/>
          </p:cNvSpPr>
          <p:nvPr>
            <p:ph idx="4294967295"/>
          </p:nvPr>
        </p:nvSpPr>
        <p:spPr>
          <a:xfrm>
            <a:off x="3343841" y="2173510"/>
            <a:ext cx="2646419" cy="634995"/>
          </a:xfrm>
          <a:solidFill>
            <a:srgbClr val="D53D20"/>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0" name="Content Placeholder 2"/>
          <p:cNvSpPr txBox="1">
            <a:spLocks noGrp="1"/>
          </p:cNvSpPr>
          <p:nvPr>
            <p:ph idx="4294967295"/>
          </p:nvPr>
        </p:nvSpPr>
        <p:spPr>
          <a:xfrm>
            <a:off x="6221595" y="280669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1" name="Content Placeholder 2"/>
          <p:cNvSpPr txBox="1">
            <a:spLocks noGrp="1"/>
          </p:cNvSpPr>
          <p:nvPr>
            <p:ph idx="4294967295"/>
          </p:nvPr>
        </p:nvSpPr>
        <p:spPr>
          <a:xfrm>
            <a:off x="6221595" y="2171699"/>
            <a:ext cx="2646419" cy="634995"/>
          </a:xfrm>
          <a:solidFill>
            <a:srgbClr val="F8C01B"/>
          </a:solidFill>
        </p:spPr>
        <p:txBody>
          <a:bodyPr anchor="ctr" anchorCtr="1"/>
          <a:lstStyle>
            <a:lvl1pPr algn="ctr">
              <a:lnSpc>
                <a:spcPct val="90000"/>
              </a:lnSpc>
              <a:defRPr sz="1400"/>
            </a:lvl1pPr>
          </a:lstStyle>
          <a:p>
            <a:pPr lvl="0"/>
            <a:r>
              <a:rPr lang="en-US"/>
              <a:t>Click to edit Master text styles</a:t>
            </a:r>
          </a:p>
        </p:txBody>
      </p:sp>
      <p:sp>
        <p:nvSpPr>
          <p:cNvPr id="12" name="Content Placeholder 2"/>
          <p:cNvSpPr txBox="1">
            <a:spLocks noGrp="1"/>
          </p:cNvSpPr>
          <p:nvPr>
            <p:ph idx="4294967295"/>
          </p:nvPr>
        </p:nvSpPr>
        <p:spPr>
          <a:xfrm>
            <a:off x="9116952" y="280488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3" name="Content Placeholder 2"/>
          <p:cNvSpPr txBox="1">
            <a:spLocks noGrp="1"/>
          </p:cNvSpPr>
          <p:nvPr>
            <p:ph idx="4294967295"/>
          </p:nvPr>
        </p:nvSpPr>
        <p:spPr>
          <a:xfrm>
            <a:off x="9116952" y="2169880"/>
            <a:ext cx="2646419" cy="634995"/>
          </a:xfrm>
          <a:solidFill>
            <a:srgbClr val="94AC24"/>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4" name="Rectangle 26"/>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5" name="Rectangle 33"/>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4"/>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7" name="Rectangle 35"/>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8" name="Rectangle 36"/>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9" name="Rectangle 37"/>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0" name="Rectangle 38"/>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21"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22"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3"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863982D2-51FF-4ED7-8457-B1608F18C1D9}" type="slidenum">
              <a:t>‹#›</a:t>
            </a:fld>
            <a:endParaRPr lang="en-GB"/>
          </a:p>
        </p:txBody>
      </p:sp>
    </p:spTree>
    <p:extLst>
      <p:ext uri="{BB962C8B-B14F-4D97-AF65-F5344CB8AC3E}">
        <p14:creationId xmlns:p14="http://schemas.microsoft.com/office/powerpoint/2010/main" val="3026691830"/>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red column">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812145"/>
            <a:ext cx="3616497"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7" name="Content Placeholder 2"/>
          <p:cNvSpPr txBox="1">
            <a:spLocks noGrp="1"/>
          </p:cNvSpPr>
          <p:nvPr>
            <p:ph idx="4294967295"/>
          </p:nvPr>
        </p:nvSpPr>
        <p:spPr>
          <a:xfrm>
            <a:off x="447580" y="2177140"/>
            <a:ext cx="3616497" cy="634995"/>
          </a:xfrm>
          <a:solidFill>
            <a:srgbClr val="00979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8" name="Content Placeholder 2"/>
          <p:cNvSpPr txBox="1">
            <a:spLocks noGrp="1"/>
          </p:cNvSpPr>
          <p:nvPr>
            <p:ph idx="4294967295"/>
          </p:nvPr>
        </p:nvSpPr>
        <p:spPr>
          <a:xfrm>
            <a:off x="4323566" y="2808515"/>
            <a:ext cx="3616497"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9" name="Content Placeholder 2"/>
          <p:cNvSpPr txBox="1">
            <a:spLocks noGrp="1"/>
          </p:cNvSpPr>
          <p:nvPr>
            <p:ph idx="4294967295"/>
          </p:nvPr>
        </p:nvSpPr>
        <p:spPr>
          <a:xfrm>
            <a:off x="4323566" y="2173510"/>
            <a:ext cx="3616497" cy="634995"/>
          </a:xfrm>
          <a:solidFill>
            <a:srgbClr val="D53D20"/>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0" name="Content Placeholder 2"/>
          <p:cNvSpPr txBox="1">
            <a:spLocks noGrp="1"/>
          </p:cNvSpPr>
          <p:nvPr>
            <p:ph idx="4294967295"/>
          </p:nvPr>
        </p:nvSpPr>
        <p:spPr>
          <a:xfrm>
            <a:off x="8146874" y="2804885"/>
            <a:ext cx="3616497"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1" name="Content Placeholder 2"/>
          <p:cNvSpPr txBox="1">
            <a:spLocks noGrp="1"/>
          </p:cNvSpPr>
          <p:nvPr>
            <p:ph idx="4294967295"/>
          </p:nvPr>
        </p:nvSpPr>
        <p:spPr>
          <a:xfrm>
            <a:off x="8146874" y="2169880"/>
            <a:ext cx="3616497" cy="634995"/>
          </a:xfrm>
          <a:solidFill>
            <a:srgbClr val="94AC24"/>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2" name="Rectangle 24"/>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3" name="Rectangle 25"/>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6"/>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29"/>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0"/>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7" name="Rectangle 33"/>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8" name="Rectangle 34"/>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9"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20"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1"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3DC9412B-5BAA-45C6-9622-80FAE99DB2AB}" type="slidenum">
              <a:t>‹#›</a:t>
            </a:fld>
            <a:endParaRPr lang="en-GB"/>
          </a:p>
        </p:txBody>
      </p:sp>
    </p:spTree>
    <p:extLst>
      <p:ext uri="{BB962C8B-B14F-4D97-AF65-F5344CB8AC3E}">
        <p14:creationId xmlns:p14="http://schemas.microsoft.com/office/powerpoint/2010/main" val="3769705759"/>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cxnSp>
        <p:nvCxnSpPr>
          <p:cNvPr id="2" name="Straight Connector 6"/>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215700"/>
            <a:ext cx="3514633"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txBox="1">
            <a:spLocks noGrp="1"/>
          </p:cNvSpPr>
          <p:nvPr>
            <p:ph idx="4294967295"/>
          </p:nvPr>
        </p:nvSpPr>
        <p:spPr>
          <a:xfrm>
            <a:off x="4325047" y="2215700"/>
            <a:ext cx="3514633"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txBox="1">
            <a:spLocks noGrp="1"/>
          </p:cNvSpPr>
          <p:nvPr>
            <p:ph idx="4294967295"/>
          </p:nvPr>
        </p:nvSpPr>
        <p:spPr>
          <a:xfrm>
            <a:off x="8202524" y="2215700"/>
            <a:ext cx="3514633"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20"/>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0" name="Rectangle 21"/>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2"/>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4"/>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6"/>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7"/>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28"/>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6"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7"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8"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BFC56E4D-704D-4726-994C-C36EFC26CDED}" type="slidenum">
              <a:t>‹#›</a:t>
            </a:fld>
            <a:endParaRPr lang="en-GB"/>
          </a:p>
        </p:txBody>
      </p:sp>
    </p:spTree>
    <p:extLst>
      <p:ext uri="{BB962C8B-B14F-4D97-AF65-F5344CB8AC3E}">
        <p14:creationId xmlns:p14="http://schemas.microsoft.com/office/powerpoint/2010/main" val="3076858668"/>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2" name="Rectangle 4"/>
          <p:cNvSpPr/>
          <p:nvPr/>
        </p:nvSpPr>
        <p:spPr>
          <a:xfrm>
            <a:off x="0" y="3089272"/>
            <a:ext cx="12188823" cy="673098"/>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3"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sp>
        <p:nvSpPr>
          <p:cNvPr id="4" name="Rectangle 22"/>
          <p:cNvSpPr txBox="1"/>
          <p:nvPr/>
        </p:nvSpPr>
        <p:spPr>
          <a:xfrm>
            <a:off x="8343900" y="6370633"/>
            <a:ext cx="3630616" cy="304796"/>
          </a:xfrm>
          <a:prstGeom prst="rect">
            <a:avLst/>
          </a:prstGeom>
          <a:noFill/>
          <a:ln cap="flat">
            <a:noFill/>
          </a:ln>
        </p:spPr>
        <p:txBody>
          <a:bodyPr vert="horz" wrap="square" lIns="91440" tIns="45720" rIns="91440" bIns="45720" anchor="t" anchorCtr="0" compatLnSpc="1">
            <a:noAutofit/>
          </a:bodyPr>
          <a:lstStyle/>
          <a:p>
            <a:pPr marL="0" marR="0" lvl="0" indent="0" algn="r"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A6A6A6"/>
                </a:solidFill>
                <a:uFillTx/>
                <a:latin typeface="Arial"/>
                <a:ea typeface="Osaka"/>
                <a:cs typeface="Osaka"/>
              </a:rPr>
              <a:t>© 2016 Concentrix Corporation Confidential</a:t>
            </a:r>
          </a:p>
        </p:txBody>
      </p:sp>
      <p:sp>
        <p:nvSpPr>
          <p:cNvPr id="5" name="Content Placeholder 8"/>
          <p:cNvSpPr txBox="1">
            <a:spLocks noGrp="1"/>
          </p:cNvSpPr>
          <p:nvPr>
            <p:ph idx="4294967295"/>
          </p:nvPr>
        </p:nvSpPr>
        <p:spPr>
          <a:xfrm>
            <a:off x="5570533" y="3258885"/>
            <a:ext cx="6300782" cy="372380"/>
          </a:xfrm>
        </p:spPr>
        <p:txBody>
          <a:bodyPr/>
          <a:lstStyle>
            <a:lvl1pPr algn="r">
              <a:defRPr sz="2000">
                <a:solidFill>
                  <a:srgbClr val="FFFFFF"/>
                </a:solidFill>
              </a:defRPr>
            </a:lvl1pPr>
          </a:lstStyle>
          <a:p>
            <a:pPr lvl="0"/>
            <a:r>
              <a:rPr lang="en-US"/>
              <a:t>Click to edit Master text styles</a:t>
            </a:r>
          </a:p>
        </p:txBody>
      </p:sp>
      <p:sp>
        <p:nvSpPr>
          <p:cNvPr id="6" name="Title 1"/>
          <p:cNvSpPr txBox="1">
            <a:spLocks noGrp="1"/>
          </p:cNvSpPr>
          <p:nvPr>
            <p:ph type="title"/>
          </p:nvPr>
        </p:nvSpPr>
        <p:spPr>
          <a:xfrm>
            <a:off x="5569921" y="1377790"/>
            <a:ext cx="6301569" cy="1362071"/>
          </a:xfrm>
          <a:prstGeom prst="rect">
            <a:avLst/>
          </a:prstGeom>
          <a:noFill/>
          <a:ln>
            <a:noFill/>
          </a:ln>
        </p:spPr>
        <p:txBody>
          <a:bodyPr vert="horz" wrap="square" lIns="0" tIns="0" rIns="0" bIns="0" anchor="b" anchorCtr="0" compatLnSpc="1">
            <a:noAutofit/>
          </a:bodyPr>
          <a:lstStyle>
            <a:lvl1pPr marL="0" marR="0" lvl="0" indent="0" algn="r" fontAlgn="auto">
              <a:spcBef>
                <a:spcPts val="0"/>
              </a:spcBef>
              <a:spcAft>
                <a:spcPts val="0"/>
              </a:spcAft>
              <a:tabLst/>
              <a:defRPr lang="en-US" sz="3200" b="1" i="0" u="none" strike="noStrike" cap="none" spc="0" baseline="0">
                <a:solidFill>
                  <a:srgbClr val="000000"/>
                </a:solidFill>
                <a:uFillTx/>
                <a:latin typeface="Arial Narrow Bold"/>
                <a:ea typeface="ＭＳ Ｐゴシック"/>
                <a:cs typeface="Arial Narrow Bold"/>
              </a:defRPr>
            </a:lvl1pPr>
          </a:lstStyle>
          <a:p>
            <a:pPr lvl="0"/>
            <a:r>
              <a:rPr lang="en-US"/>
              <a:t>Click to edit Master title style</a:t>
            </a:r>
            <a:endParaRPr lang="en-GB"/>
          </a:p>
        </p:txBody>
      </p:sp>
      <p:sp>
        <p:nvSpPr>
          <p:cNvPr id="7" name="Text Placeholder 2"/>
          <p:cNvSpPr txBox="1">
            <a:spLocks noGrp="1"/>
          </p:cNvSpPr>
          <p:nvPr>
            <p:ph type="body" idx="4294967295"/>
          </p:nvPr>
        </p:nvSpPr>
        <p:spPr>
          <a:xfrm>
            <a:off x="5569921" y="4074630"/>
            <a:ext cx="6301569" cy="935230"/>
          </a:xfrm>
        </p:spPr>
        <p:txBody>
          <a:bodyPr/>
          <a:lstStyle>
            <a:lvl1pPr marL="0" indent="0" algn="r">
              <a:defRPr b="0">
                <a:solidFill>
                  <a:srgbClr val="605445"/>
                </a:solidFill>
              </a:defRPr>
            </a:lvl1pPr>
          </a:lstStyle>
          <a:p>
            <a:pPr lvl="0"/>
            <a:r>
              <a:rPr lang="en-US"/>
              <a:t>Click to edit Master text styles</a:t>
            </a:r>
          </a:p>
        </p:txBody>
      </p:sp>
      <p:pic>
        <p:nvPicPr>
          <p:cNvPr id="8" name="Picture 9" descr="concxlogo_business_multicmyk.eps">
            <a:extLst/>
          </p:cNvPr>
          <p:cNvPicPr>
            <a:picLocks noChangeAspect="1"/>
          </p:cNvPicPr>
          <p:nvPr/>
        </p:nvPicPr>
        <p:blipFill>
          <a:blip r:embed="rId3"/>
          <a:srcRect b="22557"/>
          <a:stretch>
            <a:fillRect/>
          </a:stretch>
        </p:blipFill>
        <p:spPr>
          <a:xfrm>
            <a:off x="9683130" y="5681139"/>
            <a:ext cx="2194560" cy="544836"/>
          </a:xfrm>
          <a:prstGeom prst="rect">
            <a:avLst/>
          </a:prstGeom>
          <a:noFill/>
          <a:ln cap="flat">
            <a:noFill/>
          </a:ln>
        </p:spPr>
      </p:pic>
    </p:spTree>
    <p:extLst>
      <p:ext uri="{BB962C8B-B14F-4D97-AF65-F5344CB8AC3E}">
        <p14:creationId xmlns:p14="http://schemas.microsoft.com/office/powerpoint/2010/main" val="191223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sp>
        <p:nvSpPr>
          <p:cNvPr id="2" name="Rectangle 4"/>
          <p:cNvSpPr/>
          <p:nvPr/>
        </p:nvSpPr>
        <p:spPr>
          <a:xfrm>
            <a:off x="0" y="3089272"/>
            <a:ext cx="12188823" cy="673098"/>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3"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sp>
        <p:nvSpPr>
          <p:cNvPr id="4" name="Rectangle 22"/>
          <p:cNvSpPr txBox="1"/>
          <p:nvPr/>
        </p:nvSpPr>
        <p:spPr>
          <a:xfrm>
            <a:off x="8343900" y="6370633"/>
            <a:ext cx="3630616" cy="304796"/>
          </a:xfrm>
          <a:prstGeom prst="rect">
            <a:avLst/>
          </a:prstGeom>
          <a:noFill/>
          <a:ln cap="flat">
            <a:noFill/>
          </a:ln>
        </p:spPr>
        <p:txBody>
          <a:bodyPr vert="horz" wrap="square" lIns="91440" tIns="45720" rIns="91440" bIns="45720" anchor="t" anchorCtr="0" compatLnSpc="1">
            <a:noAutofit/>
          </a:bodyPr>
          <a:lstStyle/>
          <a:p>
            <a:pPr marL="0" marR="0" lvl="0" indent="0" algn="r"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A6A6A6"/>
                </a:solidFill>
                <a:uFillTx/>
                <a:latin typeface="Arial"/>
                <a:ea typeface="Osaka"/>
                <a:cs typeface="Osaka"/>
              </a:rPr>
              <a:t>© 2016 Concentrix Corporation Confidential</a:t>
            </a:r>
          </a:p>
        </p:txBody>
      </p:sp>
      <p:sp>
        <p:nvSpPr>
          <p:cNvPr id="5" name="Title 1"/>
          <p:cNvSpPr txBox="1">
            <a:spLocks noGrp="1"/>
          </p:cNvSpPr>
          <p:nvPr>
            <p:ph type="title"/>
          </p:nvPr>
        </p:nvSpPr>
        <p:spPr>
          <a:xfrm>
            <a:off x="5569921" y="1377790"/>
            <a:ext cx="6301569" cy="1362071"/>
          </a:xfrm>
          <a:prstGeom prst="rect">
            <a:avLst/>
          </a:prstGeom>
          <a:noFill/>
          <a:ln>
            <a:noFill/>
          </a:ln>
        </p:spPr>
        <p:txBody>
          <a:bodyPr vert="horz" wrap="square" lIns="0" tIns="0" rIns="0" bIns="0" anchor="b" anchorCtr="0" compatLnSpc="1">
            <a:noAutofit/>
          </a:bodyPr>
          <a:lstStyle>
            <a:lvl1pPr marL="0" marR="0" lvl="0" indent="0" algn="r" fontAlgn="auto">
              <a:spcBef>
                <a:spcPts val="0"/>
              </a:spcBef>
              <a:spcAft>
                <a:spcPts val="0"/>
              </a:spcAft>
              <a:tabLst/>
              <a:defRPr lang="en-US" sz="3200" b="1" i="0" u="none" strike="noStrike" cap="none" spc="0" baseline="0">
                <a:solidFill>
                  <a:srgbClr val="000000"/>
                </a:solidFill>
                <a:uFillTx/>
                <a:latin typeface="Arial Narrow Bold"/>
                <a:ea typeface="ＭＳ Ｐゴシック"/>
                <a:cs typeface="Arial Narrow Bold"/>
              </a:defRPr>
            </a:lvl1pPr>
          </a:lstStyle>
          <a:p>
            <a:pPr lvl="0"/>
            <a:r>
              <a:rPr lang="en-US"/>
              <a:t>Click to edit Master title style</a:t>
            </a:r>
            <a:endParaRPr lang="en-GB"/>
          </a:p>
        </p:txBody>
      </p:sp>
      <p:sp>
        <p:nvSpPr>
          <p:cNvPr id="6" name="Content Placeholder 8"/>
          <p:cNvSpPr txBox="1">
            <a:spLocks noGrp="1"/>
          </p:cNvSpPr>
          <p:nvPr>
            <p:ph idx="4294967295"/>
          </p:nvPr>
        </p:nvSpPr>
        <p:spPr>
          <a:xfrm>
            <a:off x="5570533" y="3258885"/>
            <a:ext cx="6300782" cy="372380"/>
          </a:xfrm>
        </p:spPr>
        <p:txBody>
          <a:bodyPr/>
          <a:lstStyle>
            <a:lvl1pPr algn="r">
              <a:defRPr sz="2000">
                <a:solidFill>
                  <a:srgbClr val="FFFFFF"/>
                </a:solidFill>
              </a:defRPr>
            </a:lvl1pPr>
          </a:lstStyle>
          <a:p>
            <a:pPr lvl="0"/>
            <a:r>
              <a:rPr lang="en-US"/>
              <a:t>Click to edit Master text styles</a:t>
            </a:r>
          </a:p>
        </p:txBody>
      </p:sp>
      <p:sp>
        <p:nvSpPr>
          <p:cNvPr id="7" name="Text Placeholder 2"/>
          <p:cNvSpPr txBox="1">
            <a:spLocks noGrp="1"/>
          </p:cNvSpPr>
          <p:nvPr>
            <p:ph type="body" idx="4294967295"/>
          </p:nvPr>
        </p:nvSpPr>
        <p:spPr>
          <a:xfrm>
            <a:off x="5569921" y="4074630"/>
            <a:ext cx="6301569" cy="935230"/>
          </a:xfrm>
        </p:spPr>
        <p:txBody>
          <a:bodyPr/>
          <a:lstStyle>
            <a:lvl1pPr marL="0" indent="0" algn="r">
              <a:defRPr b="0">
                <a:solidFill>
                  <a:srgbClr val="605445"/>
                </a:solidFill>
              </a:defRPr>
            </a:lvl1pPr>
          </a:lstStyle>
          <a:p>
            <a:pPr lvl="0"/>
            <a:r>
              <a:rPr lang="en-US"/>
              <a:t>Click to edit Master text styles</a:t>
            </a:r>
          </a:p>
        </p:txBody>
      </p:sp>
      <p:pic>
        <p:nvPicPr>
          <p:cNvPr id="8" name="Picture 10" descr="concxlogo_business_multicmyk.eps">
            <a:extLst/>
          </p:cNvPr>
          <p:cNvPicPr>
            <a:picLocks noChangeAspect="1"/>
          </p:cNvPicPr>
          <p:nvPr/>
        </p:nvPicPr>
        <p:blipFill>
          <a:blip r:embed="rId3"/>
          <a:srcRect b="22557"/>
          <a:stretch>
            <a:fillRect/>
          </a:stretch>
        </p:blipFill>
        <p:spPr>
          <a:xfrm>
            <a:off x="9683130" y="5681139"/>
            <a:ext cx="2194560" cy="544836"/>
          </a:xfrm>
          <a:prstGeom prst="rect">
            <a:avLst/>
          </a:prstGeom>
          <a:noFill/>
          <a:ln cap="flat">
            <a:noFill/>
          </a:ln>
        </p:spPr>
      </p:pic>
    </p:spTree>
    <p:extLst>
      <p:ext uri="{BB962C8B-B14F-4D97-AF65-F5344CB8AC3E}">
        <p14:creationId xmlns:p14="http://schemas.microsoft.com/office/powerpoint/2010/main" val="29904682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pic>
        <p:nvPicPr>
          <p:cNvPr id="64" name="Picture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9368" y="5378710"/>
            <a:ext cx="1889457" cy="1202382"/>
          </a:xfrm>
          <a:prstGeom prst="rect">
            <a:avLst/>
          </a:prstGeom>
        </p:spPr>
      </p:pic>
      <p:sp>
        <p:nvSpPr>
          <p:cNvPr id="2" name="TextBox 7"/>
          <p:cNvSpPr txBox="1"/>
          <p:nvPr/>
        </p:nvSpPr>
        <p:spPr>
          <a:xfrm>
            <a:off x="2146297"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grpSp>
        <p:nvGrpSpPr>
          <p:cNvPr id="3" name="Group 8"/>
          <p:cNvGrpSpPr/>
          <p:nvPr/>
        </p:nvGrpSpPr>
        <p:grpSpPr>
          <a:xfrm>
            <a:off x="457200" y="2195510"/>
            <a:ext cx="11264895" cy="187324"/>
            <a:chOff x="457200" y="2195510"/>
            <a:chExt cx="11264895" cy="187324"/>
          </a:xfrm>
        </p:grpSpPr>
        <p:cxnSp>
          <p:nvCxnSpPr>
            <p:cNvPr id="4" name="Straight Connector 19"/>
            <p:cNvCxnSpPr/>
            <p:nvPr/>
          </p:nvCxnSpPr>
          <p:spPr>
            <a:xfrm>
              <a:off x="457200" y="2281235"/>
              <a:ext cx="11264895" cy="0"/>
            </a:xfrm>
            <a:prstGeom prst="straightConnector1">
              <a:avLst/>
            </a:prstGeom>
            <a:noFill/>
            <a:ln w="3172" cap="flat">
              <a:solidFill>
                <a:srgbClr val="BFBFBF"/>
              </a:solidFill>
              <a:prstDash val="solid"/>
              <a:miter/>
            </a:ln>
          </p:spPr>
        </p:cxnSp>
        <p:cxnSp>
          <p:nvCxnSpPr>
            <p:cNvPr id="5" name="Straight Connector 20"/>
            <p:cNvCxnSpPr/>
            <p:nvPr/>
          </p:nvCxnSpPr>
          <p:spPr>
            <a:xfrm>
              <a:off x="457200" y="2195510"/>
              <a:ext cx="0" cy="187324"/>
            </a:xfrm>
            <a:prstGeom prst="straightConnector1">
              <a:avLst/>
            </a:prstGeom>
            <a:noFill/>
            <a:ln w="12701" cap="flat">
              <a:solidFill>
                <a:srgbClr val="BFBFBF"/>
              </a:solidFill>
              <a:prstDash val="solid"/>
              <a:miter/>
            </a:ln>
          </p:spPr>
        </p:cxnSp>
        <p:cxnSp>
          <p:nvCxnSpPr>
            <p:cNvPr id="6" name="Straight Connector 21"/>
            <p:cNvCxnSpPr/>
            <p:nvPr/>
          </p:nvCxnSpPr>
          <p:spPr>
            <a:xfrm>
              <a:off x="914400" y="2244723"/>
              <a:ext cx="0" cy="106363"/>
            </a:xfrm>
            <a:prstGeom prst="straightConnector1">
              <a:avLst/>
            </a:prstGeom>
            <a:noFill/>
            <a:ln w="3172" cap="flat">
              <a:solidFill>
                <a:srgbClr val="BFBFBF"/>
              </a:solidFill>
              <a:prstDash val="solid"/>
              <a:miter/>
            </a:ln>
          </p:spPr>
        </p:cxnSp>
        <p:cxnSp>
          <p:nvCxnSpPr>
            <p:cNvPr id="7" name="Straight Connector 22"/>
            <p:cNvCxnSpPr/>
            <p:nvPr/>
          </p:nvCxnSpPr>
          <p:spPr>
            <a:xfrm>
              <a:off x="1371600" y="2244723"/>
              <a:ext cx="0" cy="106363"/>
            </a:xfrm>
            <a:prstGeom prst="straightConnector1">
              <a:avLst/>
            </a:prstGeom>
            <a:noFill/>
            <a:ln w="3172" cap="flat">
              <a:solidFill>
                <a:srgbClr val="BFBFBF"/>
              </a:solidFill>
              <a:prstDash val="solid"/>
              <a:miter/>
            </a:ln>
          </p:spPr>
        </p:cxnSp>
        <p:cxnSp>
          <p:nvCxnSpPr>
            <p:cNvPr id="8" name="Straight Connector 23"/>
            <p:cNvCxnSpPr/>
            <p:nvPr/>
          </p:nvCxnSpPr>
          <p:spPr>
            <a:xfrm>
              <a:off x="1827208" y="2244723"/>
              <a:ext cx="0" cy="106363"/>
            </a:xfrm>
            <a:prstGeom prst="straightConnector1">
              <a:avLst/>
            </a:prstGeom>
            <a:noFill/>
            <a:ln w="3172" cap="flat">
              <a:solidFill>
                <a:srgbClr val="BFBFBF"/>
              </a:solidFill>
              <a:prstDash val="solid"/>
              <a:miter/>
            </a:ln>
          </p:spPr>
        </p:cxnSp>
        <p:cxnSp>
          <p:nvCxnSpPr>
            <p:cNvPr id="9" name="Straight Connector 24"/>
            <p:cNvCxnSpPr/>
            <p:nvPr/>
          </p:nvCxnSpPr>
          <p:spPr>
            <a:xfrm>
              <a:off x="2284408" y="2244723"/>
              <a:ext cx="0" cy="106363"/>
            </a:xfrm>
            <a:prstGeom prst="straightConnector1">
              <a:avLst/>
            </a:prstGeom>
            <a:noFill/>
            <a:ln w="3172" cap="flat">
              <a:solidFill>
                <a:srgbClr val="BFBFBF"/>
              </a:solidFill>
              <a:prstDash val="solid"/>
              <a:miter/>
            </a:ln>
          </p:spPr>
        </p:cxnSp>
        <p:cxnSp>
          <p:nvCxnSpPr>
            <p:cNvPr id="10" name="Straight Connector 25"/>
            <p:cNvCxnSpPr/>
            <p:nvPr/>
          </p:nvCxnSpPr>
          <p:spPr>
            <a:xfrm>
              <a:off x="2741608" y="2195510"/>
              <a:ext cx="0" cy="187324"/>
            </a:xfrm>
            <a:prstGeom prst="straightConnector1">
              <a:avLst/>
            </a:prstGeom>
            <a:noFill/>
            <a:ln w="3172" cap="flat">
              <a:solidFill>
                <a:srgbClr val="BFBFBF"/>
              </a:solidFill>
              <a:prstDash val="solid"/>
              <a:miter/>
            </a:ln>
          </p:spPr>
        </p:cxnSp>
        <p:cxnSp>
          <p:nvCxnSpPr>
            <p:cNvPr id="11" name="Straight Connector 26"/>
            <p:cNvCxnSpPr/>
            <p:nvPr/>
          </p:nvCxnSpPr>
          <p:spPr>
            <a:xfrm>
              <a:off x="3198808" y="2244723"/>
              <a:ext cx="0" cy="106363"/>
            </a:xfrm>
            <a:prstGeom prst="straightConnector1">
              <a:avLst/>
            </a:prstGeom>
            <a:noFill/>
            <a:ln w="3172" cap="flat">
              <a:solidFill>
                <a:srgbClr val="BFBFBF"/>
              </a:solidFill>
              <a:prstDash val="solid"/>
              <a:miter/>
            </a:ln>
          </p:spPr>
        </p:cxnSp>
        <p:cxnSp>
          <p:nvCxnSpPr>
            <p:cNvPr id="12" name="Straight Connector 27"/>
            <p:cNvCxnSpPr/>
            <p:nvPr/>
          </p:nvCxnSpPr>
          <p:spPr>
            <a:xfrm>
              <a:off x="3654427" y="2244723"/>
              <a:ext cx="0" cy="106363"/>
            </a:xfrm>
            <a:prstGeom prst="straightConnector1">
              <a:avLst/>
            </a:prstGeom>
            <a:noFill/>
            <a:ln w="3172" cap="flat">
              <a:solidFill>
                <a:srgbClr val="BFBFBF"/>
              </a:solidFill>
              <a:prstDash val="solid"/>
              <a:miter/>
            </a:ln>
          </p:spPr>
        </p:cxnSp>
        <p:cxnSp>
          <p:nvCxnSpPr>
            <p:cNvPr id="13" name="Straight Connector 28"/>
            <p:cNvCxnSpPr/>
            <p:nvPr/>
          </p:nvCxnSpPr>
          <p:spPr>
            <a:xfrm>
              <a:off x="4111627" y="2244723"/>
              <a:ext cx="0" cy="106363"/>
            </a:xfrm>
            <a:prstGeom prst="straightConnector1">
              <a:avLst/>
            </a:prstGeom>
            <a:noFill/>
            <a:ln w="3172" cap="flat">
              <a:solidFill>
                <a:srgbClr val="BFBFBF"/>
              </a:solidFill>
              <a:prstDash val="solid"/>
              <a:miter/>
            </a:ln>
          </p:spPr>
        </p:cxnSp>
        <p:cxnSp>
          <p:nvCxnSpPr>
            <p:cNvPr id="14" name="Straight Connector 29"/>
            <p:cNvCxnSpPr/>
            <p:nvPr/>
          </p:nvCxnSpPr>
          <p:spPr>
            <a:xfrm>
              <a:off x="4568827" y="2244723"/>
              <a:ext cx="0" cy="106363"/>
            </a:xfrm>
            <a:prstGeom prst="straightConnector1">
              <a:avLst/>
            </a:prstGeom>
            <a:noFill/>
            <a:ln w="3172" cap="flat">
              <a:solidFill>
                <a:srgbClr val="BFBFBF"/>
              </a:solidFill>
              <a:prstDash val="solid"/>
              <a:miter/>
            </a:ln>
          </p:spPr>
        </p:cxnSp>
        <p:cxnSp>
          <p:nvCxnSpPr>
            <p:cNvPr id="15" name="Straight Connector 30"/>
            <p:cNvCxnSpPr/>
            <p:nvPr/>
          </p:nvCxnSpPr>
          <p:spPr>
            <a:xfrm>
              <a:off x="5026027" y="2195510"/>
              <a:ext cx="0" cy="187324"/>
            </a:xfrm>
            <a:prstGeom prst="straightConnector1">
              <a:avLst/>
            </a:prstGeom>
            <a:noFill/>
            <a:ln w="3172" cap="flat">
              <a:solidFill>
                <a:srgbClr val="BFBFBF"/>
              </a:solidFill>
              <a:prstDash val="solid"/>
              <a:miter/>
            </a:ln>
          </p:spPr>
        </p:cxnSp>
        <p:cxnSp>
          <p:nvCxnSpPr>
            <p:cNvPr id="16" name="Straight Connector 31"/>
            <p:cNvCxnSpPr/>
            <p:nvPr/>
          </p:nvCxnSpPr>
          <p:spPr>
            <a:xfrm>
              <a:off x="5481635" y="2244723"/>
              <a:ext cx="0" cy="106363"/>
            </a:xfrm>
            <a:prstGeom prst="straightConnector1">
              <a:avLst/>
            </a:prstGeom>
            <a:noFill/>
            <a:ln w="3172" cap="flat">
              <a:solidFill>
                <a:srgbClr val="BFBFBF"/>
              </a:solidFill>
              <a:prstDash val="solid"/>
              <a:miter/>
            </a:ln>
          </p:spPr>
        </p:cxnSp>
        <p:cxnSp>
          <p:nvCxnSpPr>
            <p:cNvPr id="17" name="Straight Connector 33"/>
            <p:cNvCxnSpPr/>
            <p:nvPr/>
          </p:nvCxnSpPr>
          <p:spPr>
            <a:xfrm>
              <a:off x="5938835" y="2244723"/>
              <a:ext cx="0" cy="106363"/>
            </a:xfrm>
            <a:prstGeom prst="straightConnector1">
              <a:avLst/>
            </a:prstGeom>
            <a:noFill/>
            <a:ln w="3172" cap="flat">
              <a:solidFill>
                <a:srgbClr val="BFBFBF"/>
              </a:solidFill>
              <a:prstDash val="solid"/>
              <a:miter/>
            </a:ln>
          </p:spPr>
        </p:cxnSp>
        <p:cxnSp>
          <p:nvCxnSpPr>
            <p:cNvPr id="18" name="Straight Connector 34"/>
            <p:cNvCxnSpPr/>
            <p:nvPr/>
          </p:nvCxnSpPr>
          <p:spPr>
            <a:xfrm>
              <a:off x="6396035" y="2244723"/>
              <a:ext cx="0" cy="106363"/>
            </a:xfrm>
            <a:prstGeom prst="straightConnector1">
              <a:avLst/>
            </a:prstGeom>
            <a:noFill/>
            <a:ln w="3172" cap="flat">
              <a:solidFill>
                <a:srgbClr val="BFBFBF"/>
              </a:solidFill>
              <a:prstDash val="solid"/>
              <a:miter/>
            </a:ln>
          </p:spPr>
        </p:cxnSp>
        <p:cxnSp>
          <p:nvCxnSpPr>
            <p:cNvPr id="19" name="Straight Connector 35"/>
            <p:cNvCxnSpPr/>
            <p:nvPr/>
          </p:nvCxnSpPr>
          <p:spPr>
            <a:xfrm>
              <a:off x="6853235" y="2244723"/>
              <a:ext cx="0" cy="106363"/>
            </a:xfrm>
            <a:prstGeom prst="straightConnector1">
              <a:avLst/>
            </a:prstGeom>
            <a:noFill/>
            <a:ln w="3172" cap="flat">
              <a:solidFill>
                <a:srgbClr val="BFBFBF"/>
              </a:solidFill>
              <a:prstDash val="solid"/>
              <a:miter/>
            </a:ln>
          </p:spPr>
        </p:cxnSp>
        <p:cxnSp>
          <p:nvCxnSpPr>
            <p:cNvPr id="20" name="Straight Connector 36"/>
            <p:cNvCxnSpPr/>
            <p:nvPr/>
          </p:nvCxnSpPr>
          <p:spPr>
            <a:xfrm>
              <a:off x="7310435" y="2195510"/>
              <a:ext cx="0" cy="187324"/>
            </a:xfrm>
            <a:prstGeom prst="straightConnector1">
              <a:avLst/>
            </a:prstGeom>
            <a:noFill/>
            <a:ln w="3172" cap="flat">
              <a:solidFill>
                <a:srgbClr val="BFBFBF"/>
              </a:solidFill>
              <a:prstDash val="solid"/>
              <a:miter/>
            </a:ln>
          </p:spPr>
        </p:cxnSp>
        <p:cxnSp>
          <p:nvCxnSpPr>
            <p:cNvPr id="21" name="Straight Connector 37"/>
            <p:cNvCxnSpPr/>
            <p:nvPr/>
          </p:nvCxnSpPr>
          <p:spPr>
            <a:xfrm>
              <a:off x="7766054" y="2244723"/>
              <a:ext cx="0" cy="106363"/>
            </a:xfrm>
            <a:prstGeom prst="straightConnector1">
              <a:avLst/>
            </a:prstGeom>
            <a:noFill/>
            <a:ln w="3172" cap="flat">
              <a:solidFill>
                <a:srgbClr val="BFBFBF"/>
              </a:solidFill>
              <a:prstDash val="solid"/>
              <a:miter/>
            </a:ln>
          </p:spPr>
        </p:cxnSp>
        <p:cxnSp>
          <p:nvCxnSpPr>
            <p:cNvPr id="22" name="Straight Connector 38"/>
            <p:cNvCxnSpPr/>
            <p:nvPr/>
          </p:nvCxnSpPr>
          <p:spPr>
            <a:xfrm>
              <a:off x="8223254" y="2244723"/>
              <a:ext cx="0" cy="106363"/>
            </a:xfrm>
            <a:prstGeom prst="straightConnector1">
              <a:avLst/>
            </a:prstGeom>
            <a:noFill/>
            <a:ln w="3172" cap="flat">
              <a:solidFill>
                <a:srgbClr val="BFBFBF"/>
              </a:solidFill>
              <a:prstDash val="solid"/>
              <a:miter/>
            </a:ln>
          </p:spPr>
        </p:cxnSp>
        <p:cxnSp>
          <p:nvCxnSpPr>
            <p:cNvPr id="23" name="Straight Connector 39"/>
            <p:cNvCxnSpPr/>
            <p:nvPr/>
          </p:nvCxnSpPr>
          <p:spPr>
            <a:xfrm>
              <a:off x="8680454" y="2244723"/>
              <a:ext cx="0" cy="106363"/>
            </a:xfrm>
            <a:prstGeom prst="straightConnector1">
              <a:avLst/>
            </a:prstGeom>
            <a:noFill/>
            <a:ln w="3172" cap="flat">
              <a:solidFill>
                <a:srgbClr val="BFBFBF"/>
              </a:solidFill>
              <a:prstDash val="solid"/>
              <a:miter/>
            </a:ln>
          </p:spPr>
        </p:cxnSp>
        <p:cxnSp>
          <p:nvCxnSpPr>
            <p:cNvPr id="24" name="Straight Connector 41"/>
            <p:cNvCxnSpPr/>
            <p:nvPr/>
          </p:nvCxnSpPr>
          <p:spPr>
            <a:xfrm>
              <a:off x="9137654" y="2244723"/>
              <a:ext cx="0" cy="106363"/>
            </a:xfrm>
            <a:prstGeom prst="straightConnector1">
              <a:avLst/>
            </a:prstGeom>
            <a:noFill/>
            <a:ln w="3172" cap="flat">
              <a:solidFill>
                <a:srgbClr val="BFBFBF"/>
              </a:solidFill>
              <a:prstDash val="solid"/>
              <a:miter/>
            </a:ln>
          </p:spPr>
        </p:cxnSp>
        <p:cxnSp>
          <p:nvCxnSpPr>
            <p:cNvPr id="25" name="Straight Connector 42"/>
            <p:cNvCxnSpPr/>
            <p:nvPr/>
          </p:nvCxnSpPr>
          <p:spPr>
            <a:xfrm>
              <a:off x="9593263" y="2195510"/>
              <a:ext cx="0" cy="187324"/>
            </a:xfrm>
            <a:prstGeom prst="straightConnector1">
              <a:avLst/>
            </a:prstGeom>
            <a:noFill/>
            <a:ln w="3172" cap="flat">
              <a:solidFill>
                <a:srgbClr val="BFBFBF"/>
              </a:solidFill>
              <a:prstDash val="solid"/>
              <a:miter/>
            </a:ln>
          </p:spPr>
        </p:cxnSp>
        <p:cxnSp>
          <p:nvCxnSpPr>
            <p:cNvPr id="26" name="Straight Connector 43"/>
            <p:cNvCxnSpPr/>
            <p:nvPr/>
          </p:nvCxnSpPr>
          <p:spPr>
            <a:xfrm>
              <a:off x="10050463" y="2244723"/>
              <a:ext cx="0" cy="106363"/>
            </a:xfrm>
            <a:prstGeom prst="straightConnector1">
              <a:avLst/>
            </a:prstGeom>
            <a:noFill/>
            <a:ln w="3172" cap="flat">
              <a:solidFill>
                <a:srgbClr val="BFBFBF"/>
              </a:solidFill>
              <a:prstDash val="solid"/>
              <a:miter/>
            </a:ln>
          </p:spPr>
        </p:cxnSp>
        <p:cxnSp>
          <p:nvCxnSpPr>
            <p:cNvPr id="27" name="Straight Connector 44"/>
            <p:cNvCxnSpPr/>
            <p:nvPr/>
          </p:nvCxnSpPr>
          <p:spPr>
            <a:xfrm>
              <a:off x="10507663" y="2244723"/>
              <a:ext cx="0" cy="106363"/>
            </a:xfrm>
            <a:prstGeom prst="straightConnector1">
              <a:avLst/>
            </a:prstGeom>
            <a:noFill/>
            <a:ln w="3172" cap="flat">
              <a:solidFill>
                <a:srgbClr val="BFBFBF"/>
              </a:solidFill>
              <a:prstDash val="solid"/>
              <a:miter/>
            </a:ln>
          </p:spPr>
        </p:cxnSp>
        <p:cxnSp>
          <p:nvCxnSpPr>
            <p:cNvPr id="28" name="Straight Connector 45"/>
            <p:cNvCxnSpPr/>
            <p:nvPr/>
          </p:nvCxnSpPr>
          <p:spPr>
            <a:xfrm>
              <a:off x="10964863" y="2244723"/>
              <a:ext cx="0" cy="106363"/>
            </a:xfrm>
            <a:prstGeom prst="straightConnector1">
              <a:avLst/>
            </a:prstGeom>
            <a:noFill/>
            <a:ln w="3172" cap="flat">
              <a:solidFill>
                <a:srgbClr val="BFBFBF"/>
              </a:solidFill>
              <a:prstDash val="solid"/>
              <a:miter/>
            </a:ln>
          </p:spPr>
        </p:cxnSp>
        <p:cxnSp>
          <p:nvCxnSpPr>
            <p:cNvPr id="29" name="Straight Connector 46"/>
            <p:cNvCxnSpPr/>
            <p:nvPr/>
          </p:nvCxnSpPr>
          <p:spPr>
            <a:xfrm>
              <a:off x="11422063" y="2244723"/>
              <a:ext cx="0" cy="106363"/>
            </a:xfrm>
            <a:prstGeom prst="straightConnector1">
              <a:avLst/>
            </a:prstGeom>
            <a:noFill/>
            <a:ln w="3172" cap="flat">
              <a:solidFill>
                <a:srgbClr val="BFBFBF"/>
              </a:solidFill>
              <a:prstDash val="solid"/>
              <a:miter/>
            </a:ln>
          </p:spPr>
        </p:cxnSp>
      </p:grpSp>
      <p:sp>
        <p:nvSpPr>
          <p:cNvPr id="30" name="Isosceles Triangle 47"/>
          <p:cNvSpPr/>
          <p:nvPr/>
        </p:nvSpPr>
        <p:spPr>
          <a:xfrm rot="5400013">
            <a:off x="11715744" y="2239964"/>
            <a:ext cx="95253" cy="82552"/>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A6A6A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1" name="Rectangle 48"/>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32" name="Rectangle 50"/>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3" name="Rectangle 5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4" name="Rectangle 52"/>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5" name="Rectangle 54"/>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6" name="Rectangle 55"/>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7" name="Rectangle 56"/>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38"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pic>
        <p:nvPicPr>
          <p:cNvPr id="39" name="Picture 11" descr="concxlogo_business_multicmyk.eps">
            <a:extLst/>
          </p:cNvPr>
          <p:cNvPicPr>
            <a:picLocks noChangeAspect="1"/>
          </p:cNvPicPr>
          <p:nvPr/>
        </p:nvPicPr>
        <p:blipFill>
          <a:blip r:embed="rId4"/>
          <a:srcRect b="22557"/>
          <a:stretch>
            <a:fillRect/>
          </a:stretch>
        </p:blipFill>
        <p:spPr>
          <a:xfrm>
            <a:off x="447671" y="6403972"/>
            <a:ext cx="1616073" cy="401641"/>
          </a:xfrm>
          <a:prstGeom prst="rect">
            <a:avLst/>
          </a:prstGeom>
          <a:noFill/>
          <a:ln cap="flat">
            <a:noFill/>
          </a:ln>
        </p:spPr>
      </p:pic>
      <p:sp>
        <p:nvSpPr>
          <p:cNvPr id="40"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41" name="TextBox 47"/>
          <p:cNvSpPr txBox="1"/>
          <p:nvPr/>
        </p:nvSpPr>
        <p:spPr>
          <a:xfrm>
            <a:off x="4438653"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sp>
        <p:nvSpPr>
          <p:cNvPr id="42" name="TextBox 48"/>
          <p:cNvSpPr txBox="1"/>
          <p:nvPr/>
        </p:nvSpPr>
        <p:spPr>
          <a:xfrm>
            <a:off x="6724653"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sp>
        <p:nvSpPr>
          <p:cNvPr id="43" name="TextBox 49"/>
          <p:cNvSpPr txBox="1"/>
          <p:nvPr/>
        </p:nvSpPr>
        <p:spPr>
          <a:xfrm>
            <a:off x="9009061"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sp>
        <p:nvSpPr>
          <p:cNvPr id="44" name="TextBox 50"/>
          <p:cNvSpPr txBox="1"/>
          <p:nvPr/>
        </p:nvSpPr>
        <p:spPr>
          <a:xfrm>
            <a:off x="11293470"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cxnSp>
        <p:nvCxnSpPr>
          <p:cNvPr id="45" name="Straight Connector 65"/>
          <p:cNvCxnSpPr/>
          <p:nvPr/>
        </p:nvCxnSpPr>
        <p:spPr>
          <a:xfrm>
            <a:off x="447671" y="985842"/>
            <a:ext cx="11315700" cy="0"/>
          </a:xfrm>
          <a:prstGeom prst="straightConnector1">
            <a:avLst/>
          </a:prstGeom>
          <a:noFill/>
          <a:ln w="3172" cap="flat">
            <a:solidFill>
              <a:srgbClr val="7F7F7F"/>
            </a:solidFill>
            <a:prstDash val="solid"/>
            <a:miter/>
          </a:ln>
        </p:spPr>
      </p:cxnSp>
      <p:sp>
        <p:nvSpPr>
          <p:cNvPr id="46"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47" name="Content Placeholder 5"/>
          <p:cNvSpPr txBox="1">
            <a:spLocks noGrp="1"/>
          </p:cNvSpPr>
          <p:nvPr>
            <p:ph idx="4294967295"/>
          </p:nvPr>
        </p:nvSpPr>
        <p:spPr>
          <a:xfrm>
            <a:off x="457200" y="2491639"/>
            <a:ext cx="2128211" cy="3089775"/>
          </a:xfrm>
        </p:spPr>
        <p:txBody>
          <a:bodyPr/>
          <a:lstStyle>
            <a:lvl1pPr marL="0" indent="0">
              <a:defRPr sz="1200" b="0"/>
            </a:lvl1pPr>
            <a:lvl2pPr marL="227008" indent="-109535">
              <a:buChar char="•"/>
              <a:defRPr sz="1200"/>
            </a:lvl2pPr>
            <a:lvl3pPr marL="398458" indent="-107954">
              <a:defRPr sz="1200"/>
            </a:lvl3pPr>
            <a:lvl4pPr marL="517522" indent="-119064">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8" name="Content Placeholder 10"/>
          <p:cNvSpPr txBox="1">
            <a:spLocks noGrp="1"/>
          </p:cNvSpPr>
          <p:nvPr>
            <p:ph idx="4294967295"/>
          </p:nvPr>
        </p:nvSpPr>
        <p:spPr>
          <a:xfrm>
            <a:off x="1344716" y="1968995"/>
            <a:ext cx="771936" cy="202640"/>
          </a:xfrm>
        </p:spPr>
        <p:txBody>
          <a:bodyPr/>
          <a:lstStyle>
            <a:lvl1pPr algn="r">
              <a:defRPr sz="900">
                <a:solidFill>
                  <a:srgbClr val="7F7F7F"/>
                </a:solidFill>
              </a:defRPr>
            </a:lvl1pPr>
          </a:lstStyle>
          <a:p>
            <a:pPr lvl="0"/>
            <a:r>
              <a:rPr lang="en-US"/>
              <a:t>Click to edit Master text styles</a:t>
            </a:r>
          </a:p>
        </p:txBody>
      </p:sp>
      <p:sp>
        <p:nvSpPr>
          <p:cNvPr id="49" name="Content Placeholder 5"/>
          <p:cNvSpPr txBox="1">
            <a:spLocks noGrp="1"/>
          </p:cNvSpPr>
          <p:nvPr>
            <p:ph idx="4294967295"/>
          </p:nvPr>
        </p:nvSpPr>
        <p:spPr>
          <a:xfrm>
            <a:off x="2741499" y="2491639"/>
            <a:ext cx="2128211" cy="3089775"/>
          </a:xfrm>
        </p:spPr>
        <p:txBody>
          <a:bodyPr/>
          <a:lstStyle>
            <a:lvl1pPr hangingPunct="0">
              <a:defRPr sz="1200" b="0"/>
            </a:lvl1pPr>
            <a:lvl2pPr marL="342900" indent="-342900" hangingPunct="0">
              <a:buNone/>
              <a:defRPr sz="1100"/>
            </a:lvl2pPr>
            <a:lvl3pPr marL="342900" indent="-342900" hangingPunct="0">
              <a:buNone/>
              <a:defRPr sz="1100"/>
            </a:lvl3pPr>
            <a:lvl4pPr marL="342900" indent="-342900" hangingPunct="0">
              <a:buNone/>
              <a:defRPr sz="11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0" name="Content Placeholder 5"/>
          <p:cNvSpPr txBox="1">
            <a:spLocks noGrp="1"/>
          </p:cNvSpPr>
          <p:nvPr>
            <p:ph idx="4294967295"/>
          </p:nvPr>
        </p:nvSpPr>
        <p:spPr>
          <a:xfrm>
            <a:off x="5025789" y="2491639"/>
            <a:ext cx="2128211" cy="3089775"/>
          </a:xfrm>
        </p:spPr>
        <p:txBody>
          <a:bodyPr/>
          <a:lstStyle>
            <a:lvl1pPr>
              <a:defRPr sz="1200" b="0"/>
            </a:lvl1pPr>
          </a:lstStyle>
          <a:p>
            <a:pPr lvl="0"/>
            <a:r>
              <a:rPr lang="en-US"/>
              <a:t>Click to edit Master text styles</a:t>
            </a:r>
          </a:p>
        </p:txBody>
      </p:sp>
      <p:sp>
        <p:nvSpPr>
          <p:cNvPr id="51" name="Content Placeholder 5"/>
          <p:cNvSpPr txBox="1">
            <a:spLocks noGrp="1"/>
          </p:cNvSpPr>
          <p:nvPr>
            <p:ph idx="4294967295"/>
          </p:nvPr>
        </p:nvSpPr>
        <p:spPr>
          <a:xfrm>
            <a:off x="7310079" y="2491639"/>
            <a:ext cx="2128211" cy="3089775"/>
          </a:xfrm>
        </p:spPr>
        <p:txBody>
          <a:bodyPr/>
          <a:lstStyle>
            <a:lvl1pPr>
              <a:defRPr sz="1200" b="0"/>
            </a:lvl1pPr>
          </a:lstStyle>
          <a:p>
            <a:pPr lvl="0"/>
            <a:r>
              <a:rPr lang="en-US"/>
              <a:t>Click to edit Master text styles</a:t>
            </a:r>
          </a:p>
        </p:txBody>
      </p:sp>
      <p:sp>
        <p:nvSpPr>
          <p:cNvPr id="52" name="Content Placeholder 5"/>
          <p:cNvSpPr txBox="1">
            <a:spLocks noGrp="1"/>
          </p:cNvSpPr>
          <p:nvPr>
            <p:ph idx="4294967295"/>
          </p:nvPr>
        </p:nvSpPr>
        <p:spPr>
          <a:xfrm>
            <a:off x="9594369" y="2491639"/>
            <a:ext cx="2128211" cy="3089775"/>
          </a:xfrm>
        </p:spPr>
        <p:txBody>
          <a:bodyPr/>
          <a:lstStyle>
            <a:lvl1pPr>
              <a:defRPr sz="1200" b="0"/>
            </a:lvl1pPr>
          </a:lstStyle>
          <a:p>
            <a:pPr lvl="0"/>
            <a:r>
              <a:rPr lang="en-US"/>
              <a:t>Click to edit Master text styles</a:t>
            </a:r>
          </a:p>
        </p:txBody>
      </p:sp>
      <p:sp>
        <p:nvSpPr>
          <p:cNvPr id="53" name="Content Placeholder 10"/>
          <p:cNvSpPr txBox="1">
            <a:spLocks noGrp="1"/>
          </p:cNvSpPr>
          <p:nvPr>
            <p:ph idx="4294967295"/>
          </p:nvPr>
        </p:nvSpPr>
        <p:spPr>
          <a:xfrm>
            <a:off x="3686120" y="1968995"/>
            <a:ext cx="718553" cy="202640"/>
          </a:xfrm>
        </p:spPr>
        <p:txBody>
          <a:bodyPr/>
          <a:lstStyle>
            <a:lvl1pPr algn="r">
              <a:defRPr sz="900">
                <a:solidFill>
                  <a:srgbClr val="7F7F7F"/>
                </a:solidFill>
              </a:defRPr>
            </a:lvl1pPr>
          </a:lstStyle>
          <a:p>
            <a:pPr lvl="0"/>
            <a:r>
              <a:rPr lang="en-US"/>
              <a:t>Click to edit Master text styles</a:t>
            </a:r>
          </a:p>
        </p:txBody>
      </p:sp>
      <p:sp>
        <p:nvSpPr>
          <p:cNvPr id="54" name="Content Placeholder 10"/>
          <p:cNvSpPr txBox="1">
            <a:spLocks noGrp="1"/>
          </p:cNvSpPr>
          <p:nvPr>
            <p:ph idx="4294967295"/>
          </p:nvPr>
        </p:nvSpPr>
        <p:spPr>
          <a:xfrm>
            <a:off x="5964905" y="1968995"/>
            <a:ext cx="718553" cy="202640"/>
          </a:xfrm>
        </p:spPr>
        <p:txBody>
          <a:bodyPr/>
          <a:lstStyle>
            <a:lvl1pPr algn="r">
              <a:defRPr sz="900">
                <a:solidFill>
                  <a:srgbClr val="7F7F7F"/>
                </a:solidFill>
              </a:defRPr>
            </a:lvl1pPr>
          </a:lstStyle>
          <a:p>
            <a:pPr lvl="0"/>
            <a:r>
              <a:rPr lang="en-US"/>
              <a:t>Click to edit Master text styles</a:t>
            </a:r>
          </a:p>
        </p:txBody>
      </p:sp>
      <p:sp>
        <p:nvSpPr>
          <p:cNvPr id="55" name="Content Placeholder 10"/>
          <p:cNvSpPr txBox="1">
            <a:spLocks noGrp="1"/>
          </p:cNvSpPr>
          <p:nvPr>
            <p:ph idx="4294967295"/>
          </p:nvPr>
        </p:nvSpPr>
        <p:spPr>
          <a:xfrm>
            <a:off x="8252368" y="1968995"/>
            <a:ext cx="718553" cy="202640"/>
          </a:xfrm>
        </p:spPr>
        <p:txBody>
          <a:bodyPr/>
          <a:lstStyle>
            <a:lvl1pPr algn="r">
              <a:defRPr sz="900">
                <a:solidFill>
                  <a:srgbClr val="7F7F7F"/>
                </a:solidFill>
              </a:defRPr>
            </a:lvl1pPr>
          </a:lstStyle>
          <a:p>
            <a:pPr lvl="0"/>
            <a:r>
              <a:rPr lang="en-US"/>
              <a:t>Click to edit Master text styles</a:t>
            </a:r>
          </a:p>
        </p:txBody>
      </p:sp>
      <p:sp>
        <p:nvSpPr>
          <p:cNvPr id="56" name="Content Placeholder 10"/>
          <p:cNvSpPr txBox="1">
            <a:spLocks noGrp="1"/>
          </p:cNvSpPr>
          <p:nvPr>
            <p:ph idx="4294967295"/>
          </p:nvPr>
        </p:nvSpPr>
        <p:spPr>
          <a:xfrm>
            <a:off x="10533494" y="1968995"/>
            <a:ext cx="718553" cy="202640"/>
          </a:xfrm>
        </p:spPr>
        <p:txBody>
          <a:bodyPr/>
          <a:lstStyle>
            <a:lvl1pPr algn="r">
              <a:defRPr sz="900">
                <a:solidFill>
                  <a:srgbClr val="7F7F7F"/>
                </a:solidFill>
              </a:defRPr>
            </a:lvl1pPr>
          </a:lstStyle>
          <a:p>
            <a:pPr lvl="0"/>
            <a:r>
              <a:rPr lang="en-US"/>
              <a:t>Click to edit Master text styles</a:t>
            </a:r>
          </a:p>
        </p:txBody>
      </p:sp>
      <p:sp>
        <p:nvSpPr>
          <p:cNvPr id="57" name="Text Placeholder 2"/>
          <p:cNvSpPr txBox="1">
            <a:spLocks noGrp="1"/>
          </p:cNvSpPr>
          <p:nvPr>
            <p:ph type="body" idx="4294967295"/>
          </p:nvPr>
        </p:nvSpPr>
        <p:spPr>
          <a:xfrm>
            <a:off x="447671" y="1402442"/>
            <a:ext cx="2127251" cy="449263"/>
          </a:xfrm>
          <a:solidFill>
            <a:srgbClr val="D53D20"/>
          </a:solidFill>
        </p:spPr>
        <p:txBody>
          <a:bodyPr lIns="91440" rIns="91440" anchor="ctr" anchorCtr="1"/>
          <a:lstStyle>
            <a:lvl1pPr algn="ctr">
              <a:lnSpc>
                <a:spcPct val="90000"/>
              </a:lnSpc>
              <a:defRPr sz="1100" b="0">
                <a:solidFill>
                  <a:srgbClr val="FFFFFF"/>
                </a:solidFill>
              </a:defRPr>
            </a:lvl1pPr>
          </a:lstStyle>
          <a:p>
            <a:pPr lvl="0"/>
            <a:r>
              <a:rPr lang="en-US"/>
              <a:t>Click to edit Master text styles</a:t>
            </a:r>
          </a:p>
        </p:txBody>
      </p:sp>
      <p:sp>
        <p:nvSpPr>
          <p:cNvPr id="58" name="Text Placeholder 2"/>
          <p:cNvSpPr txBox="1">
            <a:spLocks noGrp="1"/>
          </p:cNvSpPr>
          <p:nvPr>
            <p:ph type="body" idx="4294967295"/>
          </p:nvPr>
        </p:nvSpPr>
        <p:spPr>
          <a:xfrm>
            <a:off x="2735445" y="1413324"/>
            <a:ext cx="2127251" cy="449263"/>
          </a:xfrm>
          <a:solidFill>
            <a:srgbClr val="0F204F"/>
          </a:solidFill>
        </p:spPr>
        <p:txBody>
          <a:bodyPr lIns="91440" rIns="91440" anchor="ctr" anchorCtr="1"/>
          <a:lstStyle>
            <a:lvl1pPr algn="ctr">
              <a:lnSpc>
                <a:spcPct val="90000"/>
              </a:lnSpc>
              <a:defRPr sz="1100" b="0">
                <a:solidFill>
                  <a:srgbClr val="FFFFFF"/>
                </a:solidFill>
              </a:defRPr>
            </a:lvl1pPr>
          </a:lstStyle>
          <a:p>
            <a:pPr lvl="0"/>
            <a:r>
              <a:rPr lang="en-US"/>
              <a:t>Click to edit Master text styles</a:t>
            </a:r>
          </a:p>
        </p:txBody>
      </p:sp>
      <p:sp>
        <p:nvSpPr>
          <p:cNvPr id="59" name="Text Placeholder 2"/>
          <p:cNvSpPr txBox="1">
            <a:spLocks noGrp="1"/>
          </p:cNvSpPr>
          <p:nvPr>
            <p:ph type="body" idx="4294967295"/>
          </p:nvPr>
        </p:nvSpPr>
        <p:spPr>
          <a:xfrm>
            <a:off x="5023210" y="1424214"/>
            <a:ext cx="2127251" cy="449263"/>
          </a:xfrm>
          <a:solidFill>
            <a:srgbClr val="F8C01B"/>
          </a:solidFill>
        </p:spPr>
        <p:txBody>
          <a:bodyPr lIns="91440" rIns="91440" anchor="ctr" anchorCtr="1"/>
          <a:lstStyle>
            <a:lvl1pPr algn="ctr">
              <a:lnSpc>
                <a:spcPct val="90000"/>
              </a:lnSpc>
              <a:defRPr sz="1050" b="0"/>
            </a:lvl1pPr>
          </a:lstStyle>
          <a:p>
            <a:pPr lvl="0"/>
            <a:r>
              <a:rPr lang="en-US"/>
              <a:t>Click to edit Master text styles</a:t>
            </a:r>
          </a:p>
        </p:txBody>
      </p:sp>
      <p:sp>
        <p:nvSpPr>
          <p:cNvPr id="60" name="Text Placeholder 2"/>
          <p:cNvSpPr txBox="1">
            <a:spLocks noGrp="1"/>
          </p:cNvSpPr>
          <p:nvPr>
            <p:ph type="body" idx="4294967295"/>
          </p:nvPr>
        </p:nvSpPr>
        <p:spPr>
          <a:xfrm>
            <a:off x="7310984" y="1435095"/>
            <a:ext cx="2127251" cy="449263"/>
          </a:xfrm>
          <a:solidFill>
            <a:srgbClr val="00979F"/>
          </a:solidFill>
        </p:spPr>
        <p:txBody>
          <a:bodyPr lIns="91440" rIns="91440" anchor="ctr" anchorCtr="1"/>
          <a:lstStyle>
            <a:lvl1pPr algn="ctr">
              <a:lnSpc>
                <a:spcPct val="90000"/>
              </a:lnSpc>
              <a:defRPr sz="1100" b="0">
                <a:solidFill>
                  <a:srgbClr val="FFFFFF"/>
                </a:solidFill>
              </a:defRPr>
            </a:lvl1pPr>
          </a:lstStyle>
          <a:p>
            <a:pPr lvl="0"/>
            <a:r>
              <a:rPr lang="en-US"/>
              <a:t>Click to edit Master text styles</a:t>
            </a:r>
          </a:p>
        </p:txBody>
      </p:sp>
      <p:sp>
        <p:nvSpPr>
          <p:cNvPr id="61" name="Text Placeholder 2"/>
          <p:cNvSpPr txBox="1">
            <a:spLocks noGrp="1"/>
          </p:cNvSpPr>
          <p:nvPr>
            <p:ph type="body" idx="4294967295"/>
          </p:nvPr>
        </p:nvSpPr>
        <p:spPr>
          <a:xfrm>
            <a:off x="9598758" y="1445986"/>
            <a:ext cx="2127251" cy="449263"/>
          </a:xfrm>
          <a:solidFill>
            <a:srgbClr val="B1CD29"/>
          </a:solidFill>
        </p:spPr>
        <p:txBody>
          <a:bodyPr lIns="91440" rIns="91440" anchor="ctr" anchorCtr="1"/>
          <a:lstStyle>
            <a:lvl1pPr algn="ctr">
              <a:lnSpc>
                <a:spcPct val="90000"/>
              </a:lnSpc>
              <a:defRPr sz="1100" b="0"/>
            </a:lvl1pPr>
          </a:lstStyle>
          <a:p>
            <a:pPr lvl="0"/>
            <a:r>
              <a:rPr lang="en-US"/>
              <a:t>Click to edit Master text styles</a:t>
            </a:r>
          </a:p>
        </p:txBody>
      </p:sp>
      <p:sp>
        <p:nvSpPr>
          <p:cNvPr id="62"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1F81C8A6-2AF6-45DE-845A-8C59E5DC5C78}" type="slidenum">
              <a:t>‹#›</a:t>
            </a:fld>
            <a:endParaRPr lang="en-GB"/>
          </a:p>
        </p:txBody>
      </p:sp>
    </p:spTree>
    <p:extLst>
      <p:ext uri="{BB962C8B-B14F-4D97-AF65-F5344CB8AC3E}">
        <p14:creationId xmlns:p14="http://schemas.microsoft.com/office/powerpoint/2010/main" val="37354215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eneral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9368" y="5378710"/>
            <a:ext cx="1889457" cy="1202382"/>
          </a:xfrm>
          <a:prstGeom prst="rect">
            <a:avLst/>
          </a:prstGeom>
        </p:spPr>
      </p:pic>
      <p:cxnSp>
        <p:nvCxnSpPr>
          <p:cNvPr id="2" name="Straight Connector 3"/>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3"/>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292254"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1"/>
          </p:nvPr>
        </p:nvSpPr>
        <p:spPr>
          <a:xfrm>
            <a:off x="447580" y="1159157"/>
            <a:ext cx="11301883" cy="4967002"/>
          </a:xfrm>
        </p:spPr>
        <p:txBody>
          <a:bodyPr/>
          <a:lstStyle>
            <a:lvl1pPr>
              <a:defRPr/>
            </a:lvl1pPr>
            <a:lvl2pPr>
              <a:defRPr sz="1600"/>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29"/>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7" name="Rectangle 30"/>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8" name="Rectangle 3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32"/>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33"/>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34"/>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35"/>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3" name="Picture 44" descr="DBD_Text.png">
            <a:extLst/>
          </p:cNvPr>
          <p:cNvPicPr>
            <a:picLocks noChangeAspect="1"/>
          </p:cNvPicPr>
          <p:nvPr/>
        </p:nvPicPr>
        <p:blipFill>
          <a:blip r:embed="rId4"/>
          <a:srcRect/>
          <a:stretch>
            <a:fillRect/>
          </a:stretch>
        </p:blipFill>
        <p:spPr>
          <a:xfrm>
            <a:off x="3712710" y="6663690"/>
            <a:ext cx="1441451" cy="176214"/>
          </a:xfrm>
          <a:prstGeom prst="rect">
            <a:avLst/>
          </a:prstGeom>
          <a:noFill/>
          <a:ln cap="flat">
            <a:noFill/>
          </a:ln>
        </p:spPr>
      </p:pic>
      <p:sp>
        <p:nvSpPr>
          <p:cNvPr id="14"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5"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4530BAB0-7218-49F5-A6D8-8567C072F358}" type="slidenum">
              <a:t>‹#›</a:t>
            </a:fld>
            <a:endParaRPr lang="en-GB"/>
          </a:p>
        </p:txBody>
      </p:sp>
    </p:spTree>
    <p:extLst>
      <p:ext uri="{BB962C8B-B14F-4D97-AF65-F5344CB8AC3E}">
        <p14:creationId xmlns:p14="http://schemas.microsoft.com/office/powerpoint/2010/main" val="2200212787"/>
      </p:ext>
    </p:extLst>
  </p:cSld>
  <p:clrMapOvr>
    <a:masterClrMapping/>
  </p:clrMapOvr>
  <p:transition spd="slow">
    <p:push/>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ttendees">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9368" y="5378710"/>
            <a:ext cx="1889457" cy="1202382"/>
          </a:xfrm>
          <a:prstGeom prst="rect">
            <a:avLst/>
          </a:prstGeom>
        </p:spPr>
      </p:pic>
      <p:cxnSp>
        <p:nvCxnSpPr>
          <p:cNvPr id="2" name="Straight Connector 14"/>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3"/>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4"/>
          <p:cNvSpPr txBox="1">
            <a:spLocks noGrp="1"/>
          </p:cNvSpPr>
          <p:nvPr>
            <p:ph idx="4294967295"/>
          </p:nvPr>
        </p:nvSpPr>
        <p:spPr>
          <a:xfrm>
            <a:off x="457538"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6" name="Picture Placeholder 6"/>
          <p:cNvSpPr txBox="1">
            <a:spLocks noGrp="1"/>
          </p:cNvSpPr>
          <p:nvPr>
            <p:ph type="pic" idx="4294967295"/>
          </p:nvPr>
        </p:nvSpPr>
        <p:spPr>
          <a:xfrm>
            <a:off x="457200" y="1479554"/>
            <a:ext cx="1651004" cy="1709735"/>
          </a:xfrm>
        </p:spPr>
        <p:txBody>
          <a:bodyPr/>
          <a:lstStyle>
            <a:lvl1pPr>
              <a:defRPr sz="1100" b="0"/>
            </a:lvl1pPr>
          </a:lstStyle>
          <a:p>
            <a:pPr lvl="0"/>
            <a:r>
              <a:rPr lang="en-US"/>
              <a:t>Drag picture to placeholder or click icon to add</a:t>
            </a:r>
          </a:p>
        </p:txBody>
      </p:sp>
      <p:sp>
        <p:nvSpPr>
          <p:cNvPr id="7" name="Picture Placeholder 6"/>
          <p:cNvSpPr txBox="1">
            <a:spLocks noGrp="1"/>
          </p:cNvSpPr>
          <p:nvPr>
            <p:ph type="pic" idx="4294967295"/>
          </p:nvPr>
        </p:nvSpPr>
        <p:spPr>
          <a:xfrm>
            <a:off x="2352586" y="1479554"/>
            <a:ext cx="1651004" cy="1709735"/>
          </a:xfrm>
        </p:spPr>
        <p:txBody>
          <a:bodyPr/>
          <a:lstStyle>
            <a:lvl1pPr>
              <a:defRPr sz="1100" b="0"/>
            </a:lvl1pPr>
          </a:lstStyle>
          <a:p>
            <a:pPr lvl="0"/>
            <a:r>
              <a:rPr lang="en-US"/>
              <a:t>Drag picture to placeholder or click icon to add</a:t>
            </a:r>
          </a:p>
        </p:txBody>
      </p:sp>
      <p:sp>
        <p:nvSpPr>
          <p:cNvPr id="8" name="Picture Placeholder 6"/>
          <p:cNvSpPr txBox="1">
            <a:spLocks noGrp="1"/>
          </p:cNvSpPr>
          <p:nvPr>
            <p:ph type="pic" idx="4294967295"/>
          </p:nvPr>
        </p:nvSpPr>
        <p:spPr>
          <a:xfrm>
            <a:off x="4247973" y="1479554"/>
            <a:ext cx="1651004" cy="1709735"/>
          </a:xfrm>
        </p:spPr>
        <p:txBody>
          <a:bodyPr/>
          <a:lstStyle>
            <a:lvl1pPr>
              <a:defRPr sz="1100" b="0"/>
            </a:lvl1pPr>
          </a:lstStyle>
          <a:p>
            <a:pPr lvl="0"/>
            <a:r>
              <a:rPr lang="en-US"/>
              <a:t>Drag picture to placeholder or click icon to add</a:t>
            </a:r>
          </a:p>
        </p:txBody>
      </p:sp>
      <p:sp>
        <p:nvSpPr>
          <p:cNvPr id="9" name="Picture Placeholder 6"/>
          <p:cNvSpPr txBox="1">
            <a:spLocks noGrp="1"/>
          </p:cNvSpPr>
          <p:nvPr>
            <p:ph type="pic" idx="4294967295"/>
          </p:nvPr>
        </p:nvSpPr>
        <p:spPr>
          <a:xfrm>
            <a:off x="6143359" y="1479554"/>
            <a:ext cx="1651004" cy="1709735"/>
          </a:xfrm>
        </p:spPr>
        <p:txBody>
          <a:bodyPr/>
          <a:lstStyle>
            <a:lvl1pPr>
              <a:defRPr sz="1100" b="0"/>
            </a:lvl1pPr>
          </a:lstStyle>
          <a:p>
            <a:pPr lvl="0"/>
            <a:r>
              <a:rPr lang="en-US"/>
              <a:t>Drag picture to placeholder or click icon to add</a:t>
            </a:r>
          </a:p>
        </p:txBody>
      </p:sp>
      <p:sp>
        <p:nvSpPr>
          <p:cNvPr id="10" name="Picture Placeholder 6"/>
          <p:cNvSpPr txBox="1">
            <a:spLocks noGrp="1"/>
          </p:cNvSpPr>
          <p:nvPr>
            <p:ph type="pic" idx="4294967295"/>
          </p:nvPr>
        </p:nvSpPr>
        <p:spPr>
          <a:xfrm>
            <a:off x="8038755" y="1479554"/>
            <a:ext cx="1651004" cy="1709735"/>
          </a:xfrm>
        </p:spPr>
        <p:txBody>
          <a:bodyPr/>
          <a:lstStyle>
            <a:lvl1pPr>
              <a:defRPr sz="1100" b="0"/>
            </a:lvl1pPr>
          </a:lstStyle>
          <a:p>
            <a:pPr lvl="0"/>
            <a:r>
              <a:rPr lang="en-US"/>
              <a:t>Drag picture to placeholder or click icon to add</a:t>
            </a:r>
          </a:p>
        </p:txBody>
      </p:sp>
      <p:sp>
        <p:nvSpPr>
          <p:cNvPr id="11" name="Picture Placeholder 6"/>
          <p:cNvSpPr txBox="1">
            <a:spLocks noGrp="1"/>
          </p:cNvSpPr>
          <p:nvPr>
            <p:ph type="pic" idx="4294967295"/>
          </p:nvPr>
        </p:nvSpPr>
        <p:spPr>
          <a:xfrm>
            <a:off x="9934142" y="1479554"/>
            <a:ext cx="1651004" cy="1709735"/>
          </a:xfrm>
        </p:spPr>
        <p:txBody>
          <a:bodyPr/>
          <a:lstStyle>
            <a:lvl1pPr>
              <a:defRPr sz="1100" b="0"/>
            </a:lvl1pPr>
          </a:lstStyle>
          <a:p>
            <a:pPr lvl="0"/>
            <a:r>
              <a:rPr lang="en-US"/>
              <a:t>Drag picture to placeholder or click icon to add</a:t>
            </a:r>
          </a:p>
        </p:txBody>
      </p:sp>
      <p:sp>
        <p:nvSpPr>
          <p:cNvPr id="12" name="Content Placeholder 4"/>
          <p:cNvSpPr txBox="1">
            <a:spLocks noGrp="1"/>
          </p:cNvSpPr>
          <p:nvPr>
            <p:ph idx="4294967295"/>
          </p:nvPr>
        </p:nvSpPr>
        <p:spPr>
          <a:xfrm>
            <a:off x="2352586"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3" name="Content Placeholder 4"/>
          <p:cNvSpPr txBox="1">
            <a:spLocks noGrp="1"/>
          </p:cNvSpPr>
          <p:nvPr>
            <p:ph idx="4294967295"/>
          </p:nvPr>
        </p:nvSpPr>
        <p:spPr>
          <a:xfrm>
            <a:off x="4247644"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4" name="Content Placeholder 4"/>
          <p:cNvSpPr txBox="1">
            <a:spLocks noGrp="1"/>
          </p:cNvSpPr>
          <p:nvPr>
            <p:ph idx="4294967295"/>
          </p:nvPr>
        </p:nvSpPr>
        <p:spPr>
          <a:xfrm>
            <a:off x="6142692"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5" name="Content Placeholder 4"/>
          <p:cNvSpPr txBox="1">
            <a:spLocks noGrp="1"/>
          </p:cNvSpPr>
          <p:nvPr>
            <p:ph idx="4294967295"/>
          </p:nvPr>
        </p:nvSpPr>
        <p:spPr>
          <a:xfrm>
            <a:off x="8037740"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6" name="Content Placeholder 4"/>
          <p:cNvSpPr txBox="1">
            <a:spLocks noGrp="1"/>
          </p:cNvSpPr>
          <p:nvPr>
            <p:ph idx="4294967295"/>
          </p:nvPr>
        </p:nvSpPr>
        <p:spPr>
          <a:xfrm>
            <a:off x="9932798"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7" name="Rectangle 35"/>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8" name="Rectangle 36"/>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9" name="Rectangle 37"/>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0" name="Rectangle 44"/>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1" name="Rectangle 45"/>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2" name="Rectangle 46"/>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3" name="Rectangle 47"/>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24" name="Picture 44" descr="DBD_Text.png">
            <a:extLst/>
          </p:cNvPr>
          <p:cNvPicPr>
            <a:picLocks noChangeAspect="1"/>
          </p:cNvPicPr>
          <p:nvPr/>
        </p:nvPicPr>
        <p:blipFill>
          <a:blip r:embed="rId4"/>
          <a:srcRect/>
          <a:stretch>
            <a:fillRect/>
          </a:stretch>
        </p:blipFill>
        <p:spPr>
          <a:xfrm>
            <a:off x="3712710" y="6663690"/>
            <a:ext cx="1441451" cy="176214"/>
          </a:xfrm>
          <a:prstGeom prst="rect">
            <a:avLst/>
          </a:prstGeom>
          <a:noFill/>
          <a:ln cap="flat">
            <a:noFill/>
          </a:ln>
        </p:spPr>
      </p:pic>
      <p:sp>
        <p:nvSpPr>
          <p:cNvPr id="25"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6"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D1029AE2-B30A-466A-BD23-35A68F790D3A}" type="slidenum">
              <a:t>‹#›</a:t>
            </a:fld>
            <a:endParaRPr lang="en-GB"/>
          </a:p>
        </p:txBody>
      </p:sp>
    </p:spTree>
    <p:extLst>
      <p:ext uri="{BB962C8B-B14F-4D97-AF65-F5344CB8AC3E}">
        <p14:creationId xmlns:p14="http://schemas.microsoft.com/office/powerpoint/2010/main" val="213203703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 page with graphic">
    <p:spTree>
      <p:nvGrpSpPr>
        <p:cNvPr id="1" name=""/>
        <p:cNvGrpSpPr/>
        <p:nvPr/>
      </p:nvGrpSpPr>
      <p:grpSpPr>
        <a:xfrm>
          <a:off x="0" y="0"/>
          <a:ext cx="0" cy="0"/>
          <a:chOff x="0" y="0"/>
          <a:chExt cx="0" cy="0"/>
        </a:xfrm>
      </p:grpSpPr>
      <p:cxnSp>
        <p:nvCxnSpPr>
          <p:cNvPr id="2" name="Straight Connector 5"/>
          <p:cNvCxnSpPr/>
          <p:nvPr/>
        </p:nvCxnSpPr>
        <p:spPr>
          <a:xfrm>
            <a:off x="447671" y="985842"/>
            <a:ext cx="11741152"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13468"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2859136" cy="5020174"/>
          </a:xfrm>
        </p:spPr>
        <p:txBody>
          <a:bodyPr/>
          <a:lstStyle>
            <a:lvl1pPr>
              <a:defRPr sz="1400"/>
            </a:lvl1pPr>
          </a:lstStyle>
          <a:p>
            <a:pPr lvl="0"/>
            <a:r>
              <a:rPr lang="en-US"/>
              <a:t>Click to edit Master text styles</a:t>
            </a:r>
          </a:p>
        </p:txBody>
      </p:sp>
      <p:sp>
        <p:nvSpPr>
          <p:cNvPr id="6" name="Picture Placeholder 4"/>
          <p:cNvSpPr txBox="1">
            <a:spLocks noGrp="1"/>
          </p:cNvSpPr>
          <p:nvPr>
            <p:ph type="pic" idx="4294967295"/>
          </p:nvPr>
        </p:nvSpPr>
        <p:spPr>
          <a:xfrm>
            <a:off x="3511917" y="985640"/>
            <a:ext cx="8676906" cy="5617168"/>
          </a:xfrm>
        </p:spPr>
        <p:txBody>
          <a:bodyPr/>
          <a:lstStyle>
            <a:lvl1pPr>
              <a:defRPr/>
            </a:lvl1pPr>
          </a:lstStyle>
          <a:p>
            <a:pPr lvl="0"/>
            <a:r>
              <a:rPr lang="en-US"/>
              <a:t>Drag picture to placeholder or click icon to add</a:t>
            </a:r>
          </a:p>
        </p:txBody>
      </p:sp>
      <p:sp>
        <p:nvSpPr>
          <p:cNvPr id="7" name="Rectangle 19"/>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8" name="Rectangle 20"/>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2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22"/>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3"/>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4"/>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5"/>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4"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5"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6"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A6D5E259-939A-4111-B325-9D5F67EC85E5}" type="slidenum">
              <a:t>‹#›</a:t>
            </a:fld>
            <a:endParaRPr lang="en-GB"/>
          </a:p>
        </p:txBody>
      </p:sp>
    </p:spTree>
    <p:extLst>
      <p:ext uri="{BB962C8B-B14F-4D97-AF65-F5344CB8AC3E}">
        <p14:creationId xmlns:p14="http://schemas.microsoft.com/office/powerpoint/2010/main" val="1285804429"/>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2 page with graphic">
    <p:spTree>
      <p:nvGrpSpPr>
        <p:cNvPr id="1" name=""/>
        <p:cNvGrpSpPr/>
        <p:nvPr/>
      </p:nvGrpSpPr>
      <p:grpSpPr>
        <a:xfrm>
          <a:off x="0" y="0"/>
          <a:ext cx="0" cy="0"/>
          <a:chOff x="0" y="0"/>
          <a:chExt cx="0" cy="0"/>
        </a:xfrm>
      </p:grpSpPr>
      <p:cxnSp>
        <p:nvCxnSpPr>
          <p:cNvPr id="2" name="Straight Connector 4"/>
          <p:cNvCxnSpPr/>
          <p:nvPr/>
        </p:nvCxnSpPr>
        <p:spPr>
          <a:xfrm>
            <a:off x="447671" y="985842"/>
            <a:ext cx="11753854"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24807"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Picture Placeholder 4"/>
          <p:cNvSpPr txBox="1">
            <a:spLocks noGrp="1"/>
          </p:cNvSpPr>
          <p:nvPr>
            <p:ph type="pic" idx="4294967295"/>
          </p:nvPr>
        </p:nvSpPr>
        <p:spPr>
          <a:xfrm>
            <a:off x="7502523" y="985640"/>
            <a:ext cx="4699001" cy="5619948"/>
          </a:xfrm>
        </p:spPr>
        <p:txBody>
          <a:bodyPr/>
          <a:lstStyle>
            <a:lvl1pPr>
              <a:defRPr/>
            </a:lvl1pPr>
          </a:lstStyle>
          <a:p>
            <a:pPr lvl="0"/>
            <a:r>
              <a:rPr lang="en-US"/>
              <a:t>Drag picture to placeholder or click icon to add</a:t>
            </a:r>
          </a:p>
        </p:txBody>
      </p:sp>
      <p:sp>
        <p:nvSpPr>
          <p:cNvPr id="6" name="Content Placeholder 2"/>
          <p:cNvSpPr txBox="1">
            <a:spLocks noGrp="1"/>
          </p:cNvSpPr>
          <p:nvPr>
            <p:ph idx="4294967295"/>
          </p:nvPr>
        </p:nvSpPr>
        <p:spPr>
          <a:xfrm>
            <a:off x="447580" y="1159157"/>
            <a:ext cx="6848673" cy="988695"/>
          </a:xfrm>
        </p:spPr>
        <p:txBody>
          <a:bodyPr/>
          <a:lstStyle>
            <a:lvl1pPr>
              <a:defRPr/>
            </a:lvl1pPr>
          </a:lstStyle>
          <a:p>
            <a:pPr lvl="0"/>
            <a:r>
              <a:rPr lang="en-US"/>
              <a:t>Click to edit Master text styles</a:t>
            </a:r>
          </a:p>
        </p:txBody>
      </p:sp>
      <p:sp>
        <p:nvSpPr>
          <p:cNvPr id="7" name="Rectangle 18"/>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8" name="Rectangle 19"/>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2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23"/>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4"/>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5"/>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6"/>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4"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5"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6"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112FCA1C-0EE2-486B-BEFD-2F1528127D39}" type="slidenum">
              <a:t>‹#›</a:t>
            </a:fld>
            <a:endParaRPr lang="en-GB"/>
          </a:p>
        </p:txBody>
      </p:sp>
    </p:spTree>
    <p:extLst>
      <p:ext uri="{BB962C8B-B14F-4D97-AF65-F5344CB8AC3E}">
        <p14:creationId xmlns:p14="http://schemas.microsoft.com/office/powerpoint/2010/main" val="227928225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half page with graphic">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6901516" cy="72446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045576"/>
            <a:ext cx="2195556" cy="4193301"/>
          </a:xfrm>
        </p:spPr>
        <p:txBody>
          <a:bodyPr/>
          <a:lstStyle>
            <a:lvl1pPr>
              <a:defRPr sz="1400"/>
            </a:lvl1pPr>
            <a:lvl2pPr marL="230191" indent="-60322">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txBox="1">
            <a:spLocks noGrp="1"/>
          </p:cNvSpPr>
          <p:nvPr>
            <p:ph idx="4294967295"/>
          </p:nvPr>
        </p:nvSpPr>
        <p:spPr>
          <a:xfrm>
            <a:off x="2794250" y="2045576"/>
            <a:ext cx="2195556" cy="4193301"/>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txBox="1">
            <a:spLocks noGrp="1"/>
          </p:cNvSpPr>
          <p:nvPr>
            <p:ph idx="4294967295"/>
          </p:nvPr>
        </p:nvSpPr>
        <p:spPr>
          <a:xfrm>
            <a:off x="5153530" y="2045576"/>
            <a:ext cx="2195556" cy="4193301"/>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4"/>
          <p:cNvSpPr txBox="1">
            <a:spLocks noGrp="1"/>
          </p:cNvSpPr>
          <p:nvPr>
            <p:ph type="pic" idx="4294967295"/>
          </p:nvPr>
        </p:nvSpPr>
        <p:spPr>
          <a:xfrm>
            <a:off x="7502523" y="985640"/>
            <a:ext cx="4699001" cy="5619948"/>
          </a:xfrm>
        </p:spPr>
        <p:txBody>
          <a:bodyPr/>
          <a:lstStyle>
            <a:lvl1pPr>
              <a:defRPr/>
            </a:lvl1pPr>
          </a:lstStyle>
          <a:p>
            <a:pPr lvl="0"/>
            <a:r>
              <a:rPr lang="en-US"/>
              <a:t>Drag picture to placeholder or click icon to add</a:t>
            </a:r>
          </a:p>
        </p:txBody>
      </p:sp>
      <p:sp>
        <p:nvSpPr>
          <p:cNvPr id="10" name="Rectangle 25"/>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1" name="Rectangle 26"/>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7"/>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8"/>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9"/>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30"/>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1"/>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7"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8"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9"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9CE61225-2EC8-4558-86F9-DB0F801542B2}" type="slidenum">
              <a:t>‹#›</a:t>
            </a:fld>
            <a:endParaRPr lang="en-GB"/>
          </a:p>
        </p:txBody>
      </p:sp>
    </p:spTree>
    <p:extLst>
      <p:ext uri="{BB962C8B-B14F-4D97-AF65-F5344CB8AC3E}">
        <p14:creationId xmlns:p14="http://schemas.microsoft.com/office/powerpoint/2010/main" val="278748309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2"/>
          <p:cNvSpPr txBox="1">
            <a:spLocks noGrp="1"/>
          </p:cNvSpPr>
          <p:nvPr>
            <p:ph type="body" idx="1"/>
          </p:nvPr>
        </p:nvSpPr>
        <p:spPr>
          <a:xfrm>
            <a:off x="457200" y="1331915"/>
            <a:ext cx="11301417" cy="4897434"/>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42900" marR="0" lvl="0" indent="-342900" algn="l" defTabSz="914400" rtl="0" eaLnBrk="1" fontAlgn="auto" hangingPunct="1">
        <a:lnSpc>
          <a:spcPct val="100000"/>
        </a:lnSpc>
        <a:spcBef>
          <a:spcPts val="0"/>
        </a:spcBef>
        <a:spcAft>
          <a:spcPts val="900"/>
        </a:spcAft>
        <a:buNone/>
        <a:tabLst/>
        <a:defRPr lang="en-US" sz="1600" b="1" i="0" u="none" strike="noStrike" kern="1200" cap="none" spc="20" baseline="0">
          <a:solidFill>
            <a:srgbClr val="000000"/>
          </a:solidFill>
          <a:uFillTx/>
          <a:latin typeface="Arial"/>
          <a:ea typeface="ヒラギノ角ゴ Pro W3" pitchFamily="1"/>
          <a:cs typeface="Arial"/>
        </a:defRPr>
      </a:lvl1pPr>
      <a:lvl2pPr marL="658816" marR="0" lvl="1" indent="-252410"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2pPr>
      <a:lvl3pPr marL="1014417" marR="0" lvl="2" indent="-201616"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3pPr>
      <a:lvl4pPr marL="1419221" marR="0" lvl="3" indent="-201616"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4pPr>
      <a:lvl5pPr marL="1825627" marR="0" lvl="4" indent="-201616"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4294967295"/>
          </p:nvPr>
        </p:nvSpPr>
        <p:spPr>
          <a:xfrm>
            <a:off x="4134679" y="4074630"/>
            <a:ext cx="7736812" cy="935230"/>
          </a:xfrm>
        </p:spPr>
        <p:txBody>
          <a:bodyPr/>
          <a:lstStyle/>
          <a:p>
            <a:pPr algn="r"/>
            <a:r>
              <a:rPr lang="en-PH" b="0" dirty="0"/>
              <a:t>Bourne Again Shell</a:t>
            </a:r>
          </a:p>
        </p:txBody>
      </p:sp>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p:txBody>
          <a:bodyPr/>
          <a:lstStyle/>
          <a:p>
            <a:r>
              <a:rPr lang="en-US" b="0" dirty="0">
                <a:solidFill>
                  <a:srgbClr val="7030A0"/>
                </a:solidFill>
              </a:rPr>
              <a:t>Part 4: BASH SCRIPTING</a:t>
            </a:r>
          </a:p>
        </p:txBody>
      </p:sp>
    </p:spTree>
    <p:extLst>
      <p:ext uri="{BB962C8B-B14F-4D97-AF65-F5344CB8AC3E}">
        <p14:creationId xmlns:p14="http://schemas.microsoft.com/office/powerpoint/2010/main" val="87852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Case Statements</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35933" y="1264290"/>
            <a:ext cx="5178058" cy="5570756"/>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Using case statement for strings:</a:t>
            </a:r>
          </a:p>
          <a:p>
            <a:endParaRPr lang="en-US" sz="1600" dirty="0">
              <a:latin typeface="Arial" panose="020B0604020202020204" pitchFamily="34" charset="0"/>
              <a:cs typeface="Arial" panose="020B0604020202020204" pitchFamily="34" charset="0"/>
            </a:endParaRPr>
          </a:p>
          <a:p>
            <a:r>
              <a:rPr lang="en-US" sz="1400" dirty="0">
                <a:solidFill>
                  <a:schemeClr val="bg1">
                    <a:lumMod val="50000"/>
                  </a:schemeClr>
                </a:solidFill>
                <a:latin typeface="Arial" panose="020B0604020202020204" pitchFamily="34" charset="0"/>
                <a:cs typeface="Arial" panose="020B0604020202020204" pitchFamily="34" charset="0"/>
              </a:rPr>
              <a:t>#!/bin/bash</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echo Enter your order:</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echo A: Hamburger</a:t>
            </a:r>
          </a:p>
          <a:p>
            <a:r>
              <a:rPr lang="en-US" sz="1400" dirty="0">
                <a:latin typeface="Arial" panose="020B0604020202020204" pitchFamily="34" charset="0"/>
                <a:cs typeface="Arial" panose="020B0604020202020204" pitchFamily="34" charset="0"/>
              </a:rPr>
              <a:t>echo B: Hotdog</a:t>
            </a:r>
          </a:p>
          <a:p>
            <a:r>
              <a:rPr lang="en-US" sz="1400" dirty="0">
                <a:latin typeface="Arial" panose="020B0604020202020204" pitchFamily="34" charset="0"/>
                <a:cs typeface="Arial" panose="020B0604020202020204" pitchFamily="34" charset="0"/>
              </a:rPr>
              <a:t>echo C: Clubhouse</a:t>
            </a:r>
          </a:p>
          <a:p>
            <a:r>
              <a:rPr lang="en-US" sz="1400" dirty="0">
                <a:latin typeface="Arial" panose="020B0604020202020204" pitchFamily="34" charset="0"/>
                <a:cs typeface="Arial" panose="020B0604020202020204" pitchFamily="34" charset="0"/>
              </a:rPr>
              <a:t>echo D: Footlong</a:t>
            </a:r>
          </a:p>
          <a:p>
            <a:r>
              <a:rPr lang="en-US" sz="1400" dirty="0">
                <a:latin typeface="Arial" panose="020B0604020202020204" pitchFamily="34" charset="0"/>
                <a:cs typeface="Arial" panose="020B0604020202020204" pitchFamily="34" charset="0"/>
              </a:rPr>
              <a:t>echo E: Burritos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read order</a:t>
            </a:r>
          </a:p>
          <a:p>
            <a:endParaRPr lang="en-US" sz="1400" dirty="0">
              <a:latin typeface="Arial" panose="020B0604020202020204" pitchFamily="34" charset="0"/>
              <a:cs typeface="Arial" panose="020B0604020202020204" pitchFamily="34" charset="0"/>
            </a:endParaRPr>
          </a:p>
          <a:p>
            <a:r>
              <a:rPr lang="en-US" sz="1400" b="1" dirty="0">
                <a:solidFill>
                  <a:srgbClr val="C70991"/>
                </a:solidFill>
                <a:latin typeface="Arial" panose="020B0604020202020204" pitchFamily="34" charset="0"/>
                <a:cs typeface="Arial" panose="020B0604020202020204" pitchFamily="34" charset="0"/>
              </a:rPr>
              <a:t>case</a:t>
            </a:r>
            <a:r>
              <a:rPr lang="en-US" sz="1400" dirty="0">
                <a:latin typeface="Arial" panose="020B0604020202020204" pitchFamily="34" charset="0"/>
                <a:cs typeface="Arial" panose="020B0604020202020204" pitchFamily="34" charset="0"/>
              </a:rPr>
              <a:t> "$order" in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A,a</a:t>
            </a:r>
            <a:r>
              <a:rPr lang="en-US" sz="1400" dirty="0">
                <a:latin typeface="Arial" panose="020B0604020202020204" pitchFamily="34" charset="0"/>
                <a:cs typeface="Arial" panose="020B0604020202020204" pitchFamily="34" charset="0"/>
              </a:rPr>
              <a:t>]) echo You ordered "Hamburger";;</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B,b</a:t>
            </a:r>
            <a:r>
              <a:rPr lang="en-US" sz="1400" dirty="0">
                <a:latin typeface="Arial" panose="020B0604020202020204" pitchFamily="34" charset="0"/>
                <a:cs typeface="Arial" panose="020B0604020202020204" pitchFamily="34" charset="0"/>
              </a:rPr>
              <a:t>]) echo You ordered "Hotdog";;</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C,c</a:t>
            </a:r>
            <a:r>
              <a:rPr lang="en-US" sz="1400" dirty="0">
                <a:latin typeface="Arial" panose="020B0604020202020204" pitchFamily="34" charset="0"/>
                <a:cs typeface="Arial" panose="020B0604020202020204" pitchFamily="34" charset="0"/>
              </a:rPr>
              <a:t>]) echo You ordered "Clubhouse";;</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D,d</a:t>
            </a:r>
            <a:r>
              <a:rPr lang="en-US" sz="1400" dirty="0">
                <a:latin typeface="Arial" panose="020B0604020202020204" pitchFamily="34" charset="0"/>
                <a:cs typeface="Arial" panose="020B0604020202020204" pitchFamily="34" charset="0"/>
              </a:rPr>
              <a:t>]) echo You ordered "Footlong";;</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E,e</a:t>
            </a:r>
            <a:r>
              <a:rPr lang="en-US" sz="1400" dirty="0">
                <a:latin typeface="Arial" panose="020B0604020202020204" pitchFamily="34" charset="0"/>
                <a:cs typeface="Arial" panose="020B0604020202020204" pitchFamily="34" charset="0"/>
              </a:rPr>
              <a:t>]) echo You ordered "Burritos";;</a:t>
            </a:r>
          </a:p>
          <a:p>
            <a:r>
              <a:rPr lang="en-US" sz="1400" dirty="0">
                <a:latin typeface="Arial" panose="020B0604020202020204" pitchFamily="34" charset="0"/>
                <a:cs typeface="Arial" panose="020B0604020202020204" pitchFamily="34" charset="0"/>
              </a:rPr>
              <a:t>	*) echo Please choose from the list;;</a:t>
            </a:r>
          </a:p>
          <a:p>
            <a:r>
              <a:rPr lang="en-US" sz="1400" b="1" dirty="0" err="1">
                <a:solidFill>
                  <a:srgbClr val="C70991"/>
                </a:solidFill>
                <a:latin typeface="Arial" panose="020B0604020202020204" pitchFamily="34" charset="0"/>
                <a:cs typeface="Arial" panose="020B0604020202020204" pitchFamily="34" charset="0"/>
              </a:rPr>
              <a:t>esac</a:t>
            </a:r>
            <a:endParaRPr lang="en-US" sz="1400" b="1" dirty="0">
              <a:solidFill>
                <a:srgbClr val="C70991"/>
              </a:solidFill>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819040F-FA93-4191-A5BD-C5FCA665D915}"/>
              </a:ext>
            </a:extLst>
          </p:cNvPr>
          <p:cNvSpPr txBox="1"/>
          <p:nvPr/>
        </p:nvSpPr>
        <p:spPr>
          <a:xfrm>
            <a:off x="6113934" y="1264290"/>
            <a:ext cx="5638958" cy="4678204"/>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Using case statement for integers:</a:t>
            </a:r>
          </a:p>
          <a:p>
            <a:endParaRPr lang="en-US" sz="1600" dirty="0">
              <a:latin typeface="Arial" panose="020B0604020202020204" pitchFamily="34" charset="0"/>
              <a:cs typeface="Arial" panose="020B0604020202020204" pitchFamily="34" charset="0"/>
            </a:endParaRPr>
          </a:p>
          <a:p>
            <a:r>
              <a:rPr lang="en-US" sz="1400" dirty="0">
                <a:solidFill>
                  <a:schemeClr val="bg1">
                    <a:lumMod val="50000"/>
                  </a:schemeClr>
                </a:solidFill>
                <a:latin typeface="Arial" panose="020B0604020202020204" pitchFamily="34" charset="0"/>
                <a:cs typeface="Arial" panose="020B0604020202020204" pitchFamily="34" charset="0"/>
              </a:rPr>
              <a:t>#!/bin/bash</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echo Enter your a number from [1-9]:</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read </a:t>
            </a:r>
            <a:r>
              <a:rPr lang="en-US" sz="1400" dirty="0" err="1">
                <a:latin typeface="Arial" panose="020B0604020202020204" pitchFamily="34" charset="0"/>
                <a:cs typeface="Arial" panose="020B0604020202020204" pitchFamily="34" charset="0"/>
              </a:rPr>
              <a:t>num</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solidFill>
                  <a:srgbClr val="C70991"/>
                </a:solidFill>
                <a:latin typeface="Arial" panose="020B0604020202020204" pitchFamily="34" charset="0"/>
                <a:cs typeface="Arial" panose="020B0604020202020204" pitchFamily="34" charset="0"/>
              </a:rPr>
              <a:t>case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 in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[1]) echo You entered number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[2]) echo You entered number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[3]) echo You entered number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[4]) echo You entered number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[5]) echo You entered number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[6]) echo You entered number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[7]) echo You entered number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[8]) echo You entered number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[9]) echo You entered number $</a:t>
            </a:r>
            <a:r>
              <a:rPr lang="en-US" sz="1400" dirty="0" err="1">
                <a:latin typeface="Arial" panose="020B0604020202020204" pitchFamily="34" charset="0"/>
                <a:cs typeface="Arial" panose="020B0604020202020204" pitchFamily="34" charset="0"/>
              </a:rPr>
              <a:t>num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 echo The number you entered is out of range;;</a:t>
            </a:r>
          </a:p>
          <a:p>
            <a:r>
              <a:rPr lang="en-US" sz="1400" b="1" dirty="0" err="1">
                <a:solidFill>
                  <a:srgbClr val="C70991"/>
                </a:solidFill>
                <a:latin typeface="Arial" panose="020B0604020202020204" pitchFamily="34" charset="0"/>
                <a:cs typeface="Arial" panose="020B0604020202020204" pitchFamily="34" charset="0"/>
              </a:rPr>
              <a:t>esac</a:t>
            </a:r>
            <a:endParaRPr lang="en-US" sz="1400" b="1" dirty="0">
              <a:solidFill>
                <a:srgbClr val="C7099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93118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chemeClr val="accent2">
                    <a:lumMod val="75000"/>
                  </a:schemeClr>
                </a:solidFill>
              </a:rPr>
              <a:t>Loops</a:t>
            </a:r>
          </a:p>
        </p:txBody>
      </p:sp>
    </p:spTree>
    <p:extLst>
      <p:ext uri="{BB962C8B-B14F-4D97-AF65-F5344CB8AC3E}">
        <p14:creationId xmlns:p14="http://schemas.microsoft.com/office/powerpoint/2010/main" val="303153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While Loop</a:t>
            </a:r>
          </a:p>
        </p:txBody>
      </p:sp>
    </p:spTree>
    <p:extLst>
      <p:ext uri="{BB962C8B-B14F-4D97-AF65-F5344CB8AC3E}">
        <p14:creationId xmlns:p14="http://schemas.microsoft.com/office/powerpoint/2010/main" val="387144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While Loop</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35933" y="1264290"/>
            <a:ext cx="5433239" cy="3785652"/>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Increment:</a:t>
            </a: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cs typeface="Arial" panose="020B0604020202020204" pitchFamily="34" charset="0"/>
              </a:rPr>
              <a:t>#!/bin/bash</a:t>
            </a:r>
          </a:p>
          <a:p>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=1</a:t>
            </a:r>
            <a:r>
              <a:rPr lang="en-US" sz="1600" dirty="0">
                <a:solidFill>
                  <a:srgbClr val="FF000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initialize value to 1</a:t>
            </a:r>
            <a:endParaRPr lang="en-US" sz="14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n-US" sz="1600" dirty="0">
              <a:solidFill>
                <a:srgbClr val="FF0000"/>
              </a:solidFill>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while</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-lt 10  ]; </a:t>
            </a:r>
            <a:r>
              <a:rPr lang="en-US" sz="1600" b="1" dirty="0">
                <a:solidFill>
                  <a:srgbClr val="C70991"/>
                </a:solidFill>
                <a:latin typeface="Arial" panose="020B0604020202020204" pitchFamily="34" charset="0"/>
                <a:cs typeface="Arial" panose="020B0604020202020204" pitchFamily="34" charset="0"/>
              </a:rPr>
              <a:t>do</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set condition</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echo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display variable output</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sleep 1		</a:t>
            </a:r>
            <a:r>
              <a:rPr lang="en-US" sz="1400" dirty="0">
                <a:solidFill>
                  <a:srgbClr val="FF0000"/>
                </a:solidFill>
                <a:latin typeface="Arial" panose="020B0604020202020204" pitchFamily="34" charset="0"/>
                <a:cs typeface="Arial" panose="020B0604020202020204" pitchFamily="34" charset="0"/>
              </a:rPr>
              <a:t>-- count by 1 second</a:t>
            </a:r>
            <a:endParaRPr lang="en-US" sz="1600" dirty="0">
              <a:solidFill>
                <a:srgbClr val="FF0000"/>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increment value by 1</a:t>
            </a:r>
            <a:endParaRPr lang="en-US" sz="1600" dirty="0">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done</a:t>
            </a:r>
          </a:p>
          <a:p>
            <a:endParaRPr lang="en-US" sz="1600"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819040F-FA93-4191-A5BD-C5FCA665D915}"/>
              </a:ext>
            </a:extLst>
          </p:cNvPr>
          <p:cNvSpPr txBox="1"/>
          <p:nvPr/>
        </p:nvSpPr>
        <p:spPr>
          <a:xfrm>
            <a:off x="6220261" y="1264290"/>
            <a:ext cx="5638958" cy="3662541"/>
          </a:xfrm>
          <a:prstGeom prst="rect">
            <a:avLst/>
          </a:prstGeom>
          <a:noFill/>
        </p:spPr>
        <p:txBody>
          <a:bodyPr wrap="square" rtlCol="0">
            <a:spAutoFit/>
          </a:bodyPr>
          <a:lstStyle/>
          <a:p>
            <a:pPr algn="ctr"/>
            <a:r>
              <a:rPr lang="en-US" b="1" u="sng" dirty="0">
                <a:latin typeface="Arial" panose="020B0604020202020204" pitchFamily="34" charset="0"/>
                <a:cs typeface="Arial" panose="020B0604020202020204" pitchFamily="34" charset="0"/>
              </a:rPr>
              <a:t>Decrement: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cs typeface="Arial" panose="020B0604020202020204" pitchFamily="34" charset="0"/>
              </a:rPr>
              <a:t>#!/bin/bash</a:t>
            </a:r>
          </a:p>
          <a:p>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=10	</a:t>
            </a:r>
            <a:r>
              <a:rPr lang="en-US" sz="1600" dirty="0">
                <a:solidFill>
                  <a:srgbClr val="FF000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initialize value to 10</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n-US" sz="1600" dirty="0">
              <a:solidFill>
                <a:srgbClr val="FF0000"/>
              </a:solidFill>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while</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-gt 0 ]; </a:t>
            </a:r>
            <a:r>
              <a:rPr lang="en-US" sz="1600" b="1" dirty="0">
                <a:solidFill>
                  <a:srgbClr val="C70991"/>
                </a:solidFill>
                <a:latin typeface="Arial" panose="020B0604020202020204" pitchFamily="34" charset="0"/>
                <a:cs typeface="Arial" panose="020B0604020202020204" pitchFamily="34" charset="0"/>
              </a:rPr>
              <a:t>do</a:t>
            </a: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set condition</a:t>
            </a:r>
            <a:endParaRPr lang="en-US" sz="1600" b="1" dirty="0">
              <a:solidFill>
                <a:schemeClr val="accent2">
                  <a:lumMod val="75000"/>
                </a:schemeClr>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echo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display variable output</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sleep 1		</a:t>
            </a:r>
            <a:r>
              <a:rPr lang="en-US" sz="1400" dirty="0">
                <a:solidFill>
                  <a:srgbClr val="FF0000"/>
                </a:solidFill>
                <a:latin typeface="Arial" panose="020B0604020202020204" pitchFamily="34" charset="0"/>
                <a:cs typeface="Arial" panose="020B0604020202020204" pitchFamily="34" charset="0"/>
              </a:rPr>
              <a:t>-- count by 1 second</a:t>
            </a:r>
            <a:endParaRPr lang="en-US" sz="1600" dirty="0">
              <a:solidFill>
                <a:srgbClr val="FF0000"/>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decrement value by 1</a:t>
            </a:r>
            <a:endParaRPr lang="en-US" sz="1600" dirty="0">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done</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718806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For Loop</a:t>
            </a:r>
          </a:p>
        </p:txBody>
      </p:sp>
    </p:spTree>
    <p:extLst>
      <p:ext uri="{BB962C8B-B14F-4D97-AF65-F5344CB8AC3E}">
        <p14:creationId xmlns:p14="http://schemas.microsoft.com/office/powerpoint/2010/main" val="2031148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For Loop</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35933" y="1264290"/>
            <a:ext cx="5784328" cy="5262979"/>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Increment:</a:t>
            </a:r>
          </a:p>
          <a:p>
            <a:endParaRPr lang="en-US" sz="1600" b="1" dirty="0">
              <a:latin typeface="Arial" panose="020B060402020202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cs typeface="Arial" panose="020B0604020202020204" pitchFamily="34" charset="0"/>
              </a:rPr>
              <a:t>#!/bin/bash</a:t>
            </a:r>
          </a:p>
          <a:p>
            <a:endParaRPr lang="en-US" sz="1600" dirty="0">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for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in {1..9}; </a:t>
            </a:r>
            <a:r>
              <a:rPr lang="en-US" sz="1600" b="1" dirty="0">
                <a:solidFill>
                  <a:srgbClr val="C70991"/>
                </a:solidFill>
                <a:latin typeface="Arial" panose="020B0604020202020204" pitchFamily="34" charset="0"/>
                <a:cs typeface="Arial" panose="020B0604020202020204" pitchFamily="34" charset="0"/>
              </a:rPr>
              <a:t>do</a:t>
            </a:r>
            <a:r>
              <a:rPr lang="en-US" sz="1600" dirty="0">
                <a:solidFill>
                  <a:srgbClr val="FF000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set loop range</a:t>
            </a:r>
            <a:endParaRPr lang="en-US" sz="1600" b="1" dirty="0">
              <a:solidFill>
                <a:schemeClr val="accent2">
                  <a:lumMod val="75000"/>
                </a:schemeClr>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echo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display variable output</a:t>
            </a:r>
          </a:p>
          <a:p>
            <a:r>
              <a:rPr lang="en-US" sz="1600" dirty="0">
                <a:latin typeface="Arial" panose="020B0604020202020204" pitchFamily="34" charset="0"/>
                <a:cs typeface="Arial" panose="020B0604020202020204" pitchFamily="34" charset="0"/>
              </a:rPr>
              <a:t>	sleep 1			</a:t>
            </a:r>
            <a:r>
              <a:rPr lang="en-US" sz="1400" dirty="0">
                <a:solidFill>
                  <a:srgbClr val="FF0000"/>
                </a:solidFill>
                <a:latin typeface="Arial" panose="020B0604020202020204" pitchFamily="34" charset="0"/>
                <a:cs typeface="Arial" panose="020B0604020202020204" pitchFamily="34" charset="0"/>
              </a:rPr>
              <a:t>-- count by 1 second</a:t>
            </a:r>
            <a:endParaRPr lang="en-US" sz="1600" dirty="0">
              <a:solidFill>
                <a:srgbClr val="FF0000"/>
              </a:solidFill>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done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pt-BR" sz="1600" dirty="0">
                <a:solidFill>
                  <a:schemeClr val="bg1">
                    <a:lumMod val="50000"/>
                  </a:schemeClr>
                </a:solidFill>
                <a:latin typeface="Arial" panose="020B0604020202020204" pitchFamily="34" charset="0"/>
                <a:cs typeface="Arial" panose="020B0604020202020204" pitchFamily="34" charset="0"/>
              </a:rPr>
              <a:t>#!/bin/bash</a:t>
            </a:r>
          </a:p>
          <a:p>
            <a:endParaRPr lang="pt-BR" sz="1600" dirty="0">
              <a:latin typeface="Arial" panose="020B0604020202020204" pitchFamily="34" charset="0"/>
              <a:cs typeface="Arial" panose="020B0604020202020204" pitchFamily="34" charset="0"/>
            </a:endParaRPr>
          </a:p>
          <a:p>
            <a:r>
              <a:rPr lang="pt-BR" sz="1600" b="1" dirty="0">
                <a:solidFill>
                  <a:srgbClr val="C70991"/>
                </a:solidFill>
                <a:latin typeface="Arial" panose="020B0604020202020204" pitchFamily="34" charset="0"/>
                <a:cs typeface="Arial" panose="020B0604020202020204" pitchFamily="34" charset="0"/>
              </a:rPr>
              <a:t>for</a:t>
            </a:r>
            <a:r>
              <a:rPr lang="pt-BR" sz="1600" dirty="0">
                <a:latin typeface="Arial" panose="020B0604020202020204" pitchFamily="34" charset="0"/>
                <a:cs typeface="Arial" panose="020B0604020202020204" pitchFamily="34" charset="0"/>
              </a:rPr>
              <a:t> (( num=1; num&lt;10; num++ )); </a:t>
            </a:r>
            <a:r>
              <a:rPr lang="pt-BR" sz="1600" b="1" dirty="0">
                <a:solidFill>
                  <a:srgbClr val="C70991"/>
                </a:solidFill>
                <a:latin typeface="Arial" panose="020B0604020202020204" pitchFamily="34" charset="0"/>
                <a:cs typeface="Arial" panose="020B0604020202020204" pitchFamily="34" charset="0"/>
              </a:rPr>
              <a:t>do	</a:t>
            </a:r>
            <a:r>
              <a:rPr lang="pt-BR" sz="1400" dirty="0">
                <a:solidFill>
                  <a:srgbClr val="FF0000"/>
                </a:solidFill>
                <a:latin typeface="Arial" panose="020B0604020202020204" pitchFamily="34" charset="0"/>
                <a:cs typeface="Arial" panose="020B0604020202020204" pitchFamily="34" charset="0"/>
              </a:rPr>
              <a:t>-- init; condition; inc</a:t>
            </a:r>
            <a:endParaRPr lang="pt-BR" sz="1400" b="1" dirty="0">
              <a:solidFill>
                <a:schemeClr val="accent2">
                  <a:lumMod val="75000"/>
                </a:schemeClr>
              </a:solidFill>
              <a:latin typeface="Arial" panose="020B0604020202020204" pitchFamily="34" charset="0"/>
              <a:cs typeface="Arial" panose="020B0604020202020204" pitchFamily="34" charset="0"/>
            </a:endParaRPr>
          </a:p>
          <a:p>
            <a:r>
              <a:rPr lang="pt-BR" sz="1600" dirty="0">
                <a:latin typeface="Arial" panose="020B0604020202020204" pitchFamily="34" charset="0"/>
                <a:cs typeface="Arial" panose="020B0604020202020204" pitchFamily="34" charset="0"/>
              </a:rPr>
              <a:t>	echo $num		</a:t>
            </a:r>
            <a:r>
              <a:rPr lang="en-US" sz="1400" dirty="0">
                <a:solidFill>
                  <a:srgbClr val="FF0000"/>
                </a:solidFill>
                <a:latin typeface="Arial" panose="020B0604020202020204" pitchFamily="34" charset="0"/>
                <a:cs typeface="Arial" panose="020B0604020202020204" pitchFamily="34" charset="0"/>
              </a:rPr>
              <a:t>-- display variable output</a:t>
            </a:r>
            <a:endParaRPr lang="pt-BR" sz="1400" dirty="0">
              <a:latin typeface="Arial" panose="020B0604020202020204" pitchFamily="34" charset="0"/>
              <a:cs typeface="Arial" panose="020B0604020202020204" pitchFamily="34" charset="0"/>
            </a:endParaRPr>
          </a:p>
          <a:p>
            <a:r>
              <a:rPr lang="pt-BR" sz="1600" dirty="0">
                <a:latin typeface="Arial" panose="020B0604020202020204" pitchFamily="34" charset="0"/>
                <a:cs typeface="Arial" panose="020B0604020202020204" pitchFamily="34" charset="0"/>
              </a:rPr>
              <a:t>	sleep 1			</a:t>
            </a:r>
            <a:r>
              <a:rPr lang="en-US" sz="1400" dirty="0">
                <a:solidFill>
                  <a:srgbClr val="FF0000"/>
                </a:solidFill>
                <a:latin typeface="Arial" panose="020B0604020202020204" pitchFamily="34" charset="0"/>
                <a:cs typeface="Arial" panose="020B0604020202020204" pitchFamily="34" charset="0"/>
              </a:rPr>
              <a:t>- count by 1 second</a:t>
            </a:r>
            <a:endParaRPr lang="pt-BR" sz="1600" dirty="0">
              <a:latin typeface="Arial" panose="020B0604020202020204" pitchFamily="34" charset="0"/>
              <a:cs typeface="Arial" panose="020B0604020202020204" pitchFamily="34" charset="0"/>
            </a:endParaRPr>
          </a:p>
          <a:p>
            <a:r>
              <a:rPr lang="pt-BR" sz="1600" b="1" dirty="0">
                <a:solidFill>
                  <a:srgbClr val="C70991"/>
                </a:solidFill>
                <a:latin typeface="Arial" panose="020B0604020202020204" pitchFamily="34" charset="0"/>
                <a:cs typeface="Arial" panose="020B0604020202020204" pitchFamily="34" charset="0"/>
              </a:rPr>
              <a:t>done</a:t>
            </a:r>
            <a:endParaRPr lang="en-US" sz="1600" b="1" dirty="0">
              <a:solidFill>
                <a:srgbClr val="C70991"/>
              </a:solidFill>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819040F-FA93-4191-A5BD-C5FCA665D915}"/>
              </a:ext>
            </a:extLst>
          </p:cNvPr>
          <p:cNvSpPr txBox="1"/>
          <p:nvPr/>
        </p:nvSpPr>
        <p:spPr>
          <a:xfrm>
            <a:off x="6220261" y="1072904"/>
            <a:ext cx="5968564" cy="5262979"/>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Decrement:</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cs typeface="Arial" panose="020B0604020202020204" pitchFamily="34" charset="0"/>
              </a:rPr>
              <a:t>#!/bin/bash</a:t>
            </a:r>
          </a:p>
          <a:p>
            <a:endParaRPr lang="en-US" sz="1600" dirty="0">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for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in {10..1}; </a:t>
            </a:r>
            <a:r>
              <a:rPr lang="en-US" sz="1600" b="1" dirty="0">
                <a:solidFill>
                  <a:srgbClr val="C70991"/>
                </a:solidFill>
                <a:latin typeface="Arial" panose="020B0604020202020204" pitchFamily="34" charset="0"/>
                <a:cs typeface="Arial" panose="020B0604020202020204" pitchFamily="34" charset="0"/>
              </a:rPr>
              <a:t>do</a:t>
            </a:r>
            <a:r>
              <a:rPr lang="en-US" sz="1600" dirty="0">
                <a:solidFill>
                  <a:srgbClr val="FF000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set loop range</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echo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display variable output</a:t>
            </a:r>
            <a:endParaRPr lang="en-US" sz="1600" dirty="0">
              <a:solidFill>
                <a:srgbClr val="FF0000"/>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sleep 1			</a:t>
            </a:r>
            <a:r>
              <a:rPr lang="en-US" sz="1400" dirty="0">
                <a:solidFill>
                  <a:srgbClr val="FF0000"/>
                </a:solidFill>
                <a:latin typeface="Arial" panose="020B0604020202020204" pitchFamily="34" charset="0"/>
                <a:cs typeface="Arial" panose="020B0604020202020204" pitchFamily="34" charset="0"/>
              </a:rPr>
              <a:t>-- count by 1 second</a:t>
            </a:r>
            <a:endParaRPr lang="en-US" sz="1600" dirty="0">
              <a:solidFill>
                <a:srgbClr val="FF0000"/>
              </a:solidFill>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done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pt-BR" sz="1600" dirty="0">
                <a:solidFill>
                  <a:schemeClr val="bg1">
                    <a:lumMod val="50000"/>
                  </a:schemeClr>
                </a:solidFill>
                <a:latin typeface="Arial" panose="020B0604020202020204" pitchFamily="34" charset="0"/>
                <a:cs typeface="Arial" panose="020B0604020202020204" pitchFamily="34" charset="0"/>
              </a:rPr>
              <a:t>#!/bin/bash</a:t>
            </a:r>
          </a:p>
          <a:p>
            <a:endParaRPr lang="pt-BR" sz="1600" dirty="0">
              <a:latin typeface="Arial" panose="020B0604020202020204" pitchFamily="34" charset="0"/>
              <a:cs typeface="Arial" panose="020B0604020202020204" pitchFamily="34" charset="0"/>
            </a:endParaRPr>
          </a:p>
          <a:p>
            <a:r>
              <a:rPr lang="pt-BR" sz="1600" b="1" dirty="0">
                <a:solidFill>
                  <a:srgbClr val="C70991"/>
                </a:solidFill>
                <a:latin typeface="Arial" panose="020B0604020202020204" pitchFamily="34" charset="0"/>
                <a:cs typeface="Arial" panose="020B0604020202020204" pitchFamily="34" charset="0"/>
              </a:rPr>
              <a:t>for</a:t>
            </a:r>
            <a:r>
              <a:rPr lang="pt-BR" sz="1600" dirty="0">
                <a:latin typeface="Arial" panose="020B0604020202020204" pitchFamily="34" charset="0"/>
                <a:cs typeface="Arial" panose="020B0604020202020204" pitchFamily="34" charset="0"/>
              </a:rPr>
              <a:t> (( num=1; num&lt;10; num++ )); </a:t>
            </a:r>
            <a:r>
              <a:rPr lang="pt-BR" sz="1600" b="1" dirty="0">
                <a:solidFill>
                  <a:srgbClr val="C70991"/>
                </a:solidFill>
                <a:latin typeface="Arial" panose="020B0604020202020204" pitchFamily="34" charset="0"/>
                <a:cs typeface="Arial" panose="020B0604020202020204" pitchFamily="34" charset="0"/>
              </a:rPr>
              <a:t>do</a:t>
            </a:r>
            <a:r>
              <a:rPr lang="pt-BR" sz="1600" dirty="0">
                <a:latin typeface="Arial" panose="020B0604020202020204" pitchFamily="34" charset="0"/>
                <a:cs typeface="Arial" panose="020B0604020202020204" pitchFamily="34" charset="0"/>
              </a:rPr>
              <a:t>	</a:t>
            </a:r>
            <a:r>
              <a:rPr lang="pt-BR" sz="1400" dirty="0">
                <a:solidFill>
                  <a:srgbClr val="FF0000"/>
                </a:solidFill>
                <a:latin typeface="Arial" panose="020B0604020202020204" pitchFamily="34" charset="0"/>
                <a:cs typeface="Arial" panose="020B0604020202020204" pitchFamily="34" charset="0"/>
              </a:rPr>
              <a:t>-- init; condition; dec</a:t>
            </a:r>
            <a:r>
              <a:rPr lang="pt-BR" sz="1600" dirty="0">
                <a:latin typeface="Arial" panose="020B0604020202020204" pitchFamily="34" charset="0"/>
                <a:cs typeface="Arial" panose="020B0604020202020204" pitchFamily="34" charset="0"/>
              </a:rPr>
              <a:t>	echo $num		</a:t>
            </a:r>
            <a:r>
              <a:rPr lang="en-US" sz="1400" dirty="0">
                <a:solidFill>
                  <a:srgbClr val="FF0000"/>
                </a:solidFill>
                <a:latin typeface="Arial" panose="020B0604020202020204" pitchFamily="34" charset="0"/>
                <a:cs typeface="Arial" panose="020B0604020202020204" pitchFamily="34" charset="0"/>
              </a:rPr>
              <a:t>-- display variable output</a:t>
            </a:r>
            <a:endParaRPr lang="pt-BR" sz="1600" dirty="0">
              <a:latin typeface="Arial" panose="020B0604020202020204" pitchFamily="34" charset="0"/>
              <a:cs typeface="Arial" panose="020B0604020202020204" pitchFamily="34" charset="0"/>
            </a:endParaRPr>
          </a:p>
          <a:p>
            <a:r>
              <a:rPr lang="pt-BR" sz="1600" dirty="0">
                <a:latin typeface="Arial" panose="020B0604020202020204" pitchFamily="34" charset="0"/>
                <a:cs typeface="Arial" panose="020B0604020202020204" pitchFamily="34" charset="0"/>
              </a:rPr>
              <a:t>	sleep 1			</a:t>
            </a:r>
            <a:r>
              <a:rPr lang="en-US" sz="1400" dirty="0">
                <a:solidFill>
                  <a:srgbClr val="FF0000"/>
                </a:solidFill>
                <a:latin typeface="Arial" panose="020B0604020202020204" pitchFamily="34" charset="0"/>
                <a:cs typeface="Arial" panose="020B0604020202020204" pitchFamily="34" charset="0"/>
              </a:rPr>
              <a:t>-- count by 1 second</a:t>
            </a:r>
            <a:endParaRPr lang="pt-BR" sz="1400" dirty="0">
              <a:latin typeface="Arial" panose="020B0604020202020204" pitchFamily="34" charset="0"/>
              <a:cs typeface="Arial" panose="020B0604020202020204" pitchFamily="34" charset="0"/>
            </a:endParaRPr>
          </a:p>
          <a:p>
            <a:r>
              <a:rPr lang="pt-BR" sz="1600" b="1" dirty="0">
                <a:solidFill>
                  <a:srgbClr val="C70991"/>
                </a:solidFill>
                <a:latin typeface="Arial" panose="020B0604020202020204" pitchFamily="34" charset="0"/>
                <a:cs typeface="Arial" panose="020B0604020202020204" pitchFamily="34" charset="0"/>
              </a:rPr>
              <a:t>done</a:t>
            </a:r>
            <a:endParaRPr lang="en-US" sz="1600" b="1" dirty="0">
              <a:solidFill>
                <a:srgbClr val="C70991"/>
              </a:solidFill>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438B5D0D-7641-4B02-B645-FFBD11707F66}"/>
              </a:ext>
            </a:extLst>
          </p:cNvPr>
          <p:cNvSpPr/>
          <p:nvPr/>
        </p:nvSpPr>
        <p:spPr>
          <a:xfrm>
            <a:off x="4748324" y="4000432"/>
            <a:ext cx="2057399" cy="338554"/>
          </a:xfrm>
          <a:prstGeom prst="rect">
            <a:avLst/>
          </a:prstGeom>
        </p:spPr>
        <p:txBody>
          <a:bodyPr wrap="square">
            <a:spAutoFit/>
          </a:bodyPr>
          <a:lstStyle/>
          <a:p>
            <a:pPr algn="ctr"/>
            <a:r>
              <a:rPr lang="en-US" sz="1600" b="1" u="sng" dirty="0">
                <a:latin typeface="Arial" panose="020B0604020202020204" pitchFamily="34" charset="0"/>
                <a:cs typeface="Arial" panose="020B0604020202020204" pitchFamily="34" charset="0"/>
              </a:rPr>
              <a:t>C# Syntax:</a:t>
            </a:r>
          </a:p>
        </p:txBody>
      </p:sp>
    </p:spTree>
    <p:extLst>
      <p:ext uri="{BB962C8B-B14F-4D97-AF65-F5344CB8AC3E}">
        <p14:creationId xmlns:p14="http://schemas.microsoft.com/office/powerpoint/2010/main" val="169705202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chemeClr val="accent2">
                    <a:lumMod val="75000"/>
                  </a:schemeClr>
                </a:solidFill>
              </a:rPr>
              <a:t>Arrays</a:t>
            </a:r>
          </a:p>
        </p:txBody>
      </p:sp>
    </p:spTree>
    <p:extLst>
      <p:ext uri="{BB962C8B-B14F-4D97-AF65-F5344CB8AC3E}">
        <p14:creationId xmlns:p14="http://schemas.microsoft.com/office/powerpoint/2010/main" val="2468995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solidFill>
                  <a:schemeClr val="accent2">
                    <a:lumMod val="75000"/>
                  </a:schemeClr>
                </a:solidFill>
              </a:rPr>
              <a:t>Arrays</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57199" y="1264290"/>
            <a:ext cx="11525693" cy="520142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An array is a variable containing multiple values. Any variable may be used as an array. There is no maximum limit to the size of an array, nor any requirement that member variables be indexed or assigned contiguously. Arrays are zero-based: the first element is indexed with the number 0.</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Ex: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declare </a:t>
            </a:r>
            <a:r>
              <a:rPr lang="en-US" sz="1600" dirty="0" err="1">
                <a:latin typeface="Arial" panose="020B0604020202020204" pitchFamily="34" charset="0"/>
                <a:cs typeface="Arial" panose="020B0604020202020204" pitchFamily="34" charset="0"/>
              </a:rPr>
              <a:t>newArray</a:t>
            </a:r>
            <a:r>
              <a:rPr lang="en-US" sz="1600" dirty="0">
                <a:latin typeface="Arial" panose="020B0604020202020204" pitchFamily="34" charset="0"/>
                <a:cs typeface="Arial" panose="020B0604020202020204" pitchFamily="34" charset="0"/>
              </a:rPr>
              <a:t>=(file1 file2 file3 file4 file5)		</a:t>
            </a:r>
            <a:r>
              <a:rPr lang="en-US" sz="1400" dirty="0">
                <a:solidFill>
                  <a:srgbClr val="FF0000"/>
                </a:solidFill>
                <a:latin typeface="Arial" panose="020B0604020202020204" pitchFamily="34" charset="0"/>
                <a:cs typeface="Arial" panose="020B0604020202020204" pitchFamily="34" charset="0"/>
              </a:rPr>
              <a:t>– declare variables in an array</a:t>
            </a:r>
          </a:p>
          <a:p>
            <a:r>
              <a:rPr lang="en-US" sz="1600" dirty="0">
                <a:latin typeface="Arial" panose="020B0604020202020204" pitchFamily="34" charset="0"/>
                <a:cs typeface="Arial" panose="020B0604020202020204" pitchFamily="34" charset="0"/>
              </a:rPr>
              <a:t>$ declare </a:t>
            </a:r>
            <a:r>
              <a:rPr lang="en-US" sz="1600" dirty="0" err="1">
                <a:latin typeface="Arial" panose="020B0604020202020204" pitchFamily="34" charset="0"/>
                <a:cs typeface="Arial" panose="020B0604020202020204" pitchFamily="34" charset="0"/>
              </a:rPr>
              <a:t>newArray</a:t>
            </a:r>
            <a:r>
              <a:rPr lang="en-US" sz="1600" dirty="0">
                <a:latin typeface="Arial" panose="020B0604020202020204" pitchFamily="34" charset="0"/>
                <a:cs typeface="Arial" panose="020B0604020202020204" pitchFamily="34" charset="0"/>
              </a:rPr>
              <a:t>=(`ls ~/Desktop/`)			</a:t>
            </a:r>
            <a:r>
              <a:rPr lang="en-US" sz="1400" dirty="0">
                <a:solidFill>
                  <a:srgbClr val="FF0000"/>
                </a:solidFill>
                <a:latin typeface="Arial" panose="020B0604020202020204" pitchFamily="34" charset="0"/>
                <a:cs typeface="Arial" panose="020B0604020202020204" pitchFamily="34" charset="0"/>
              </a:rPr>
              <a:t>– declare variables using command in an array</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echo ${</a:t>
            </a:r>
            <a:r>
              <a:rPr lang="en-US" sz="1600" dirty="0" err="1">
                <a:solidFill>
                  <a:srgbClr val="002060"/>
                </a:solidFill>
                <a:latin typeface="Arial" panose="020B0604020202020204" pitchFamily="34" charset="0"/>
                <a:cs typeface="Arial" panose="020B0604020202020204" pitchFamily="34" charset="0"/>
              </a:rPr>
              <a:t>newArray</a:t>
            </a:r>
            <a:r>
              <a:rPr lang="en-US" sz="1600" dirty="0">
                <a:solidFill>
                  <a:srgbClr val="002060"/>
                </a:solidFill>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display all elements in the array</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echo ${</a:t>
            </a:r>
            <a:r>
              <a:rPr lang="en-US" sz="1600" dirty="0" err="1">
                <a:solidFill>
                  <a:srgbClr val="002060"/>
                </a:solidFill>
                <a:latin typeface="Arial" panose="020B0604020202020204" pitchFamily="34" charset="0"/>
                <a:cs typeface="Arial" panose="020B0604020202020204" pitchFamily="34" charset="0"/>
              </a:rPr>
              <a:t>newArray</a:t>
            </a:r>
            <a:r>
              <a:rPr lang="en-US" sz="1600" dirty="0">
                <a:solidFill>
                  <a:srgbClr val="00206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display all elements in the array</a:t>
            </a:r>
          </a:p>
          <a:p>
            <a:r>
              <a:rPr lang="en-US" sz="1600" dirty="0">
                <a:latin typeface="Arial" panose="020B0604020202020204" pitchFamily="34" charset="0"/>
                <a:cs typeface="Arial" panose="020B0604020202020204" pitchFamily="34" charset="0"/>
              </a:rPr>
              <a:t>$ echo ${</a:t>
            </a:r>
            <a:r>
              <a:rPr lang="en-US" sz="1600" dirty="0" err="1">
                <a:latin typeface="Arial" panose="020B0604020202020204" pitchFamily="34" charset="0"/>
                <a:cs typeface="Arial" panose="020B0604020202020204" pitchFamily="34" charset="0"/>
              </a:rPr>
              <a:t>newArray</a:t>
            </a:r>
            <a:r>
              <a:rPr lang="en-US" sz="1600" dirty="0">
                <a:latin typeface="Arial" panose="020B0604020202020204" pitchFamily="34" charset="0"/>
                <a:cs typeface="Arial" panose="020B0604020202020204" pitchFamily="34" charset="0"/>
              </a:rPr>
              <a:t>[0]}				</a:t>
            </a:r>
            <a:r>
              <a:rPr lang="en-US" sz="1400" dirty="0">
                <a:solidFill>
                  <a:srgbClr val="FF0000"/>
                </a:solidFill>
                <a:latin typeface="Arial" panose="020B0604020202020204" pitchFamily="34" charset="0"/>
                <a:cs typeface="Arial" panose="020B0604020202020204" pitchFamily="34" charset="0"/>
              </a:rPr>
              <a:t>-- display the first element in an array</a:t>
            </a:r>
          </a:p>
          <a:p>
            <a:r>
              <a:rPr lang="en-US" sz="1600" dirty="0">
                <a:latin typeface="Arial" panose="020B0604020202020204" pitchFamily="34" charset="0"/>
                <a:cs typeface="Arial" panose="020B0604020202020204" pitchFamily="34" charset="0"/>
              </a:rPr>
              <a:t>$ echo ${</a:t>
            </a:r>
            <a:r>
              <a:rPr lang="en-US" sz="1600" dirty="0" err="1">
                <a:latin typeface="Arial" panose="020B0604020202020204" pitchFamily="34" charset="0"/>
                <a:cs typeface="Arial" panose="020B0604020202020204" pitchFamily="34" charset="0"/>
              </a:rPr>
              <a:t>newArray</a:t>
            </a:r>
            <a:r>
              <a:rPr lang="en-US" sz="1600" dirty="0">
                <a:latin typeface="Arial" panose="020B0604020202020204" pitchFamily="34" charset="0"/>
                <a:cs typeface="Arial" panose="020B0604020202020204" pitchFamily="34" charset="0"/>
              </a:rPr>
              <a:t>[1]}				</a:t>
            </a:r>
            <a:r>
              <a:rPr lang="en-US" sz="1400" dirty="0">
                <a:solidFill>
                  <a:srgbClr val="FF0000"/>
                </a:solidFill>
                <a:latin typeface="Arial" panose="020B0604020202020204" pitchFamily="34" charset="0"/>
                <a:cs typeface="Arial" panose="020B0604020202020204" pitchFamily="34" charset="0"/>
              </a:rPr>
              <a:t>-- display the second element in an array</a:t>
            </a:r>
          </a:p>
          <a:p>
            <a:r>
              <a:rPr lang="en-US" sz="1600" dirty="0">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echo ${#</a:t>
            </a:r>
            <a:r>
              <a:rPr lang="en-US" sz="1600" dirty="0" err="1">
                <a:solidFill>
                  <a:srgbClr val="002060"/>
                </a:solidFill>
                <a:latin typeface="Arial" panose="020B0604020202020204" pitchFamily="34" charset="0"/>
                <a:cs typeface="Arial" panose="020B0604020202020204" pitchFamily="34" charset="0"/>
              </a:rPr>
              <a:t>newArray</a:t>
            </a:r>
            <a:r>
              <a:rPr lang="en-US" sz="1600" dirty="0">
                <a:solidFill>
                  <a:srgbClr val="002060"/>
                </a:solidFill>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count all elements in the array</a:t>
            </a:r>
          </a:p>
          <a:p>
            <a:r>
              <a:rPr lang="en-US" sz="1600" dirty="0">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echo ${#</a:t>
            </a:r>
            <a:r>
              <a:rPr lang="en-US" sz="1600" dirty="0" err="1">
                <a:solidFill>
                  <a:srgbClr val="002060"/>
                </a:solidFill>
                <a:latin typeface="Arial" panose="020B0604020202020204" pitchFamily="34" charset="0"/>
                <a:cs typeface="Arial" panose="020B0604020202020204" pitchFamily="34" charset="0"/>
              </a:rPr>
              <a:t>newArray</a:t>
            </a:r>
            <a:r>
              <a:rPr lang="en-US" sz="1600" dirty="0">
                <a:solidFill>
                  <a:srgbClr val="002060"/>
                </a:solidFill>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count all elements in the array</a:t>
            </a:r>
          </a:p>
          <a:p>
            <a:r>
              <a:rPr lang="en-US" sz="1600" dirty="0">
                <a:latin typeface="Arial" panose="020B0604020202020204" pitchFamily="34" charset="0"/>
                <a:cs typeface="Arial" panose="020B0604020202020204" pitchFamily="34" charset="0"/>
              </a:rPr>
              <a:t>$ echo ${#</a:t>
            </a:r>
            <a:r>
              <a:rPr lang="en-US" sz="1600" dirty="0" err="1">
                <a:latin typeface="Arial" panose="020B0604020202020204" pitchFamily="34" charset="0"/>
                <a:cs typeface="Arial" panose="020B0604020202020204" pitchFamily="34" charset="0"/>
              </a:rPr>
              <a:t>newArray</a:t>
            </a:r>
            <a:r>
              <a:rPr lang="en-US" sz="1600" dirty="0">
                <a:latin typeface="Arial" panose="020B0604020202020204" pitchFamily="34" charset="0"/>
                <a:cs typeface="Arial" panose="020B0604020202020204" pitchFamily="34" charset="0"/>
              </a:rPr>
              <a:t>[0]}				</a:t>
            </a:r>
            <a:r>
              <a:rPr lang="en-US" sz="1400" dirty="0">
                <a:solidFill>
                  <a:srgbClr val="FF0000"/>
                </a:solidFill>
                <a:latin typeface="Arial" panose="020B0604020202020204" pitchFamily="34" charset="0"/>
                <a:cs typeface="Arial" panose="020B0604020202020204" pitchFamily="34" charset="0"/>
              </a:rPr>
              <a:t>-- count the number of characters in an element </a:t>
            </a:r>
            <a:r>
              <a:rPr lang="en-US" sz="1600" dirty="0">
                <a:latin typeface="Arial" panose="020B0604020202020204" pitchFamily="34" charset="0"/>
                <a:cs typeface="Arial" panose="020B0604020202020204" pitchFamily="34" charset="0"/>
              </a:rPr>
              <a:t>	</a:t>
            </a:r>
            <a:endParaRPr lang="en-US" sz="1600" dirty="0">
              <a:solidFill>
                <a:srgbClr val="FF0000"/>
              </a:solidFill>
              <a:latin typeface="Arial" panose="020B0604020202020204" pitchFamily="34" charset="0"/>
              <a:cs typeface="Arial" panose="020B0604020202020204" pitchFamily="34" charset="0"/>
            </a:endParaRPr>
          </a:p>
          <a:p>
            <a:endParaRPr lang="en-US" sz="1400" dirty="0">
              <a:solidFill>
                <a:srgbClr val="FF0000"/>
              </a:solidFill>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206608"/>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solidFill>
                  <a:schemeClr val="accent2">
                    <a:lumMod val="75000"/>
                  </a:schemeClr>
                </a:solidFill>
              </a:rPr>
              <a:t>Arrays</a:t>
            </a:r>
          </a:p>
        </p:txBody>
      </p:sp>
      <p:sp>
        <p:nvSpPr>
          <p:cNvPr id="4" name="Rectangle 3">
            <a:extLst>
              <a:ext uri="{FF2B5EF4-FFF2-40B4-BE49-F238E27FC236}">
                <a16:creationId xmlns:a16="http://schemas.microsoft.com/office/drawing/2014/main" id="{7FF70360-D570-4D4B-A77B-59D31CBC0810}"/>
              </a:ext>
            </a:extLst>
          </p:cNvPr>
          <p:cNvSpPr/>
          <p:nvPr/>
        </p:nvSpPr>
        <p:spPr>
          <a:xfrm>
            <a:off x="418157" y="1237520"/>
            <a:ext cx="11747500" cy="4278094"/>
          </a:xfrm>
          <a:prstGeom prst="rect">
            <a:avLst/>
          </a:prstGeom>
        </p:spPr>
        <p:txBody>
          <a:bodyPr wrap="square">
            <a:spAutoFit/>
          </a:bodyPr>
          <a:lstStyle/>
          <a:p>
            <a:r>
              <a:rPr lang="fr-FR" sz="1600" b="1" dirty="0">
                <a:latin typeface="Arial" panose="020B0604020202020204" pitchFamily="34" charset="0"/>
                <a:cs typeface="Arial" panose="020B0604020202020204" pitchFamily="34" charset="0"/>
              </a:rPr>
              <a:t>Ex:</a:t>
            </a:r>
          </a:p>
          <a:p>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declare</a:t>
            </a:r>
            <a:r>
              <a:rPr lang="fr-FR" sz="1600" dirty="0">
                <a:latin typeface="Arial" panose="020B0604020202020204" pitchFamily="34" charset="0"/>
                <a:cs typeface="Arial" panose="020B0604020202020204" pitchFamily="34" charset="0"/>
              </a:rPr>
              <a:t> Fruits=(Apple Mango Orange Banana)</a:t>
            </a:r>
          </a:p>
          <a:p>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Fruits[0]="Apple"	</a:t>
            </a:r>
            <a:r>
              <a:rPr lang="fr-FR" sz="1400" dirty="0">
                <a:solidFill>
                  <a:srgbClr val="FF0000"/>
                </a:solidFill>
                <a:latin typeface="Arial" panose="020B0604020202020204" pitchFamily="34" charset="0"/>
                <a:cs typeface="Arial" panose="020B0604020202020204" pitchFamily="34" charset="0"/>
              </a:rPr>
              <a:t>-- </a:t>
            </a:r>
            <a:r>
              <a:rPr lang="fr-FR" sz="1400" dirty="0" err="1">
                <a:solidFill>
                  <a:srgbClr val="FF0000"/>
                </a:solidFill>
                <a:latin typeface="Arial" panose="020B0604020202020204" pitchFamily="34" charset="0"/>
                <a:cs typeface="Arial" panose="020B0604020202020204" pitchFamily="34" charset="0"/>
              </a:rPr>
              <a:t>element</a:t>
            </a:r>
            <a:r>
              <a:rPr lang="fr-FR" sz="1400" dirty="0">
                <a:solidFill>
                  <a:srgbClr val="FF0000"/>
                </a:solidFill>
                <a:latin typeface="Arial" panose="020B0604020202020204" pitchFamily="34" charset="0"/>
                <a:cs typeface="Arial" panose="020B0604020202020204" pitchFamily="34" charset="0"/>
              </a:rPr>
              <a:t> # 0</a:t>
            </a:r>
            <a:endParaRPr lang="fr-FR" sz="14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Fruits[1]="Mango"	</a:t>
            </a:r>
            <a:r>
              <a:rPr lang="fr-FR" sz="1400" dirty="0">
                <a:solidFill>
                  <a:srgbClr val="FF0000"/>
                </a:solidFill>
                <a:latin typeface="Arial" panose="020B0604020202020204" pitchFamily="34" charset="0"/>
                <a:cs typeface="Arial" panose="020B0604020202020204" pitchFamily="34" charset="0"/>
              </a:rPr>
              <a:t>-- </a:t>
            </a:r>
            <a:r>
              <a:rPr lang="fr-FR" sz="1400" dirty="0" err="1">
                <a:solidFill>
                  <a:srgbClr val="FF0000"/>
                </a:solidFill>
                <a:latin typeface="Arial" panose="020B0604020202020204" pitchFamily="34" charset="0"/>
                <a:cs typeface="Arial" panose="020B0604020202020204" pitchFamily="34" charset="0"/>
              </a:rPr>
              <a:t>element</a:t>
            </a:r>
            <a:r>
              <a:rPr lang="fr-FR" sz="1400" dirty="0">
                <a:solidFill>
                  <a:srgbClr val="FF0000"/>
                </a:solidFill>
                <a:latin typeface="Arial" panose="020B0604020202020204" pitchFamily="34" charset="0"/>
                <a:cs typeface="Arial" panose="020B0604020202020204" pitchFamily="34" charset="0"/>
              </a:rPr>
              <a:t> # 1</a:t>
            </a:r>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Fruits[2]="Orange"</a:t>
            </a:r>
            <a:r>
              <a:rPr lang="fr-FR" sz="1600" dirty="0">
                <a:solidFill>
                  <a:srgbClr val="FF0000"/>
                </a:solidFill>
                <a:latin typeface="Arial" panose="020B0604020202020204" pitchFamily="34" charset="0"/>
                <a:cs typeface="Arial" panose="020B0604020202020204" pitchFamily="34" charset="0"/>
              </a:rPr>
              <a:t>	</a:t>
            </a:r>
            <a:r>
              <a:rPr lang="fr-FR" sz="1400" dirty="0">
                <a:solidFill>
                  <a:srgbClr val="FF0000"/>
                </a:solidFill>
                <a:latin typeface="Arial" panose="020B0604020202020204" pitchFamily="34" charset="0"/>
                <a:cs typeface="Arial" panose="020B0604020202020204" pitchFamily="34" charset="0"/>
              </a:rPr>
              <a:t>-- </a:t>
            </a:r>
            <a:r>
              <a:rPr lang="fr-FR" sz="1400" dirty="0" err="1">
                <a:solidFill>
                  <a:srgbClr val="FF0000"/>
                </a:solidFill>
                <a:latin typeface="Arial" panose="020B0604020202020204" pitchFamily="34" charset="0"/>
                <a:cs typeface="Arial" panose="020B0604020202020204" pitchFamily="34" charset="0"/>
              </a:rPr>
              <a:t>element</a:t>
            </a:r>
            <a:r>
              <a:rPr lang="fr-FR" sz="1400" dirty="0">
                <a:solidFill>
                  <a:srgbClr val="FF0000"/>
                </a:solidFill>
                <a:latin typeface="Arial" panose="020B0604020202020204" pitchFamily="34" charset="0"/>
                <a:cs typeface="Arial" panose="020B0604020202020204" pitchFamily="34" charset="0"/>
              </a:rPr>
              <a:t> # 2</a:t>
            </a:r>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Fruits[3]="Banana"</a:t>
            </a:r>
            <a:r>
              <a:rPr lang="fr-FR" sz="1600" dirty="0">
                <a:solidFill>
                  <a:srgbClr val="FF0000"/>
                </a:solidFill>
                <a:latin typeface="Arial" panose="020B0604020202020204" pitchFamily="34" charset="0"/>
                <a:cs typeface="Arial" panose="020B0604020202020204" pitchFamily="34" charset="0"/>
              </a:rPr>
              <a:t> 	</a:t>
            </a:r>
            <a:r>
              <a:rPr lang="fr-FR" sz="1400" dirty="0">
                <a:solidFill>
                  <a:srgbClr val="FF0000"/>
                </a:solidFill>
                <a:latin typeface="Arial" panose="020B0604020202020204" pitchFamily="34" charset="0"/>
                <a:cs typeface="Arial" panose="020B0604020202020204" pitchFamily="34" charset="0"/>
              </a:rPr>
              <a:t>-- </a:t>
            </a:r>
            <a:r>
              <a:rPr lang="fr-FR" sz="1400" dirty="0" err="1">
                <a:solidFill>
                  <a:srgbClr val="FF0000"/>
                </a:solidFill>
                <a:latin typeface="Arial" panose="020B0604020202020204" pitchFamily="34" charset="0"/>
                <a:cs typeface="Arial" panose="020B0604020202020204" pitchFamily="34" charset="0"/>
              </a:rPr>
              <a:t>element</a:t>
            </a:r>
            <a:r>
              <a:rPr lang="fr-FR" sz="1400" dirty="0">
                <a:solidFill>
                  <a:srgbClr val="FF0000"/>
                </a:solidFill>
                <a:latin typeface="Arial" panose="020B0604020202020204" pitchFamily="34" charset="0"/>
                <a:cs typeface="Arial" panose="020B0604020202020204" pitchFamily="34" charset="0"/>
              </a:rPr>
              <a:t> # 3</a:t>
            </a:r>
            <a:endParaRPr lang="fr-FR" sz="1400" dirty="0">
              <a:latin typeface="Arial" panose="020B0604020202020204" pitchFamily="34" charset="0"/>
              <a:cs typeface="Arial" panose="020B0604020202020204" pitchFamily="34" charset="0"/>
            </a:endParaRPr>
          </a:p>
          <a:p>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	</a:t>
            </a:r>
          </a:p>
          <a:p>
            <a:r>
              <a:rPr lang="fr-FR" sz="1600" dirty="0">
                <a:latin typeface="Arial" panose="020B0604020202020204" pitchFamily="34" charset="0"/>
                <a:cs typeface="Arial" panose="020B0604020202020204" pitchFamily="34" charset="0"/>
              </a:rPr>
              <a:t>						</a:t>
            </a:r>
            <a:r>
              <a:rPr lang="fr-FR" sz="1600" u="sng" dirty="0">
                <a:solidFill>
                  <a:srgbClr val="FF0000"/>
                </a:solidFill>
                <a:latin typeface="Arial" panose="020B0604020202020204" pitchFamily="34" charset="0"/>
                <a:cs typeface="Arial" panose="020B0604020202020204" pitchFamily="34" charset="0"/>
              </a:rPr>
              <a:t>OUTPUT</a:t>
            </a:r>
            <a:r>
              <a:rPr lang="fr-FR" sz="1600" dirty="0">
                <a:latin typeface="Arial" panose="020B0604020202020204" pitchFamily="34" charset="0"/>
                <a:cs typeface="Arial" panose="020B0604020202020204" pitchFamily="34" charset="0"/>
              </a:rPr>
              <a:t>			</a:t>
            </a:r>
          </a:p>
          <a:p>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echo</a:t>
            </a:r>
            <a:r>
              <a:rPr lang="fr-FR" sz="1600" dirty="0">
                <a:latin typeface="Arial" panose="020B0604020202020204" pitchFamily="34" charset="0"/>
                <a:cs typeface="Arial" panose="020B0604020202020204" pitchFamily="34" charset="0"/>
              </a:rPr>
              <a:t> ${Fruits[*]}				</a:t>
            </a:r>
            <a:r>
              <a:rPr lang="fr-FR" sz="1600" dirty="0">
                <a:solidFill>
                  <a:srgbClr val="FF0000"/>
                </a:solidFill>
                <a:latin typeface="Arial" panose="020B0604020202020204" pitchFamily="34" charset="0"/>
                <a:cs typeface="Arial" panose="020B0604020202020204" pitchFamily="34" charset="0"/>
              </a:rPr>
              <a:t>Apple Mango Orange Banana</a:t>
            </a:r>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echo</a:t>
            </a:r>
            <a:r>
              <a:rPr lang="fr-FR" sz="1600" dirty="0">
                <a:latin typeface="Arial" panose="020B0604020202020204" pitchFamily="34" charset="0"/>
                <a:cs typeface="Arial" panose="020B0604020202020204" pitchFamily="34" charset="0"/>
              </a:rPr>
              <a:t> ${#Fruits[*]}				</a:t>
            </a:r>
            <a:r>
              <a:rPr lang="fr-FR" sz="1600" dirty="0">
                <a:solidFill>
                  <a:srgbClr val="FF0000"/>
                </a:solidFill>
                <a:latin typeface="Arial" panose="020B0604020202020204" pitchFamily="34" charset="0"/>
                <a:cs typeface="Arial" panose="020B0604020202020204" pitchFamily="34" charset="0"/>
              </a:rPr>
              <a:t>4</a:t>
            </a:r>
          </a:p>
          <a:p>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echo</a:t>
            </a:r>
            <a:r>
              <a:rPr lang="fr-FR" sz="1600" dirty="0">
                <a:latin typeface="Arial" panose="020B0604020202020204" pitchFamily="34" charset="0"/>
                <a:cs typeface="Arial" panose="020B0604020202020204" pitchFamily="34" charset="0"/>
              </a:rPr>
              <a:t> ${Fruits[0]}				</a:t>
            </a:r>
            <a:r>
              <a:rPr lang="fr-FR" sz="1600" dirty="0">
                <a:solidFill>
                  <a:srgbClr val="FF0000"/>
                </a:solidFill>
                <a:latin typeface="Arial" panose="020B0604020202020204" pitchFamily="34" charset="0"/>
                <a:cs typeface="Arial" panose="020B0604020202020204" pitchFamily="34" charset="0"/>
              </a:rPr>
              <a:t>Apple</a:t>
            </a:r>
          </a:p>
          <a:p>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echo</a:t>
            </a:r>
            <a:r>
              <a:rPr lang="fr-FR" sz="1600" dirty="0">
                <a:latin typeface="Arial" panose="020B0604020202020204" pitchFamily="34" charset="0"/>
                <a:cs typeface="Arial" panose="020B0604020202020204" pitchFamily="34" charset="0"/>
              </a:rPr>
              <a:t> ${Fruits[1]}				</a:t>
            </a:r>
            <a:r>
              <a:rPr lang="fr-FR" sz="1600" dirty="0">
                <a:solidFill>
                  <a:srgbClr val="FF0000"/>
                </a:solidFill>
                <a:latin typeface="Arial" panose="020B0604020202020204" pitchFamily="34" charset="0"/>
                <a:cs typeface="Arial" panose="020B0604020202020204" pitchFamily="34" charset="0"/>
              </a:rPr>
              <a:t>Mango</a:t>
            </a:r>
            <a:endParaRPr lang="en-US" sz="1600" dirty="0">
              <a:solidFill>
                <a:srgbClr val="FF0000"/>
              </a:solidFill>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echo</a:t>
            </a:r>
            <a:r>
              <a:rPr lang="fr-FR" sz="1600" dirty="0">
                <a:latin typeface="Arial" panose="020B0604020202020204" pitchFamily="34" charset="0"/>
                <a:cs typeface="Arial" panose="020B0604020202020204" pitchFamily="34" charset="0"/>
              </a:rPr>
              <a:t> ${Fruits[2]}				</a:t>
            </a:r>
            <a:r>
              <a:rPr lang="fr-FR" sz="1600" dirty="0">
                <a:solidFill>
                  <a:srgbClr val="FF0000"/>
                </a:solidFill>
                <a:latin typeface="Arial" panose="020B0604020202020204" pitchFamily="34" charset="0"/>
                <a:cs typeface="Arial" panose="020B0604020202020204" pitchFamily="34" charset="0"/>
              </a:rPr>
              <a:t>Orange</a:t>
            </a:r>
            <a:endParaRPr lang="en-US" sz="1600" dirty="0">
              <a:solidFill>
                <a:srgbClr val="FF0000"/>
              </a:solidFill>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echo</a:t>
            </a:r>
            <a:r>
              <a:rPr lang="fr-FR" sz="1600" dirty="0">
                <a:latin typeface="Arial" panose="020B0604020202020204" pitchFamily="34" charset="0"/>
                <a:cs typeface="Arial" panose="020B0604020202020204" pitchFamily="34" charset="0"/>
              </a:rPr>
              <a:t> ${Fruits[3]}				</a:t>
            </a:r>
            <a:r>
              <a:rPr lang="fr-FR" sz="1600" dirty="0">
                <a:solidFill>
                  <a:srgbClr val="FF0000"/>
                </a:solidFill>
                <a:latin typeface="Arial" panose="020B0604020202020204" pitchFamily="34" charset="0"/>
                <a:cs typeface="Arial" panose="020B0604020202020204" pitchFamily="34" charset="0"/>
              </a:rPr>
              <a:t>Banana</a:t>
            </a:r>
            <a:endParaRPr lang="en-US" sz="1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86431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chemeClr val="accent2">
                    <a:lumMod val="75000"/>
                  </a:schemeClr>
                </a:solidFill>
              </a:rPr>
              <a:t>Functions</a:t>
            </a:r>
          </a:p>
        </p:txBody>
      </p:sp>
    </p:spTree>
    <p:extLst>
      <p:ext uri="{BB962C8B-B14F-4D97-AF65-F5344CB8AC3E}">
        <p14:creationId xmlns:p14="http://schemas.microsoft.com/office/powerpoint/2010/main" val="379924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BASH Scripting (Introduction)</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200" y="1327786"/>
            <a:ext cx="11612880" cy="3693319"/>
          </a:xfrm>
          <a:prstGeom prst="rect">
            <a:avLst/>
          </a:prstGeom>
          <a:noFill/>
        </p:spPr>
        <p:txBody>
          <a:bodyPr wrap="square" rtlCol="0">
            <a:spAutoFit/>
          </a:bodyPr>
          <a:lstStyle/>
          <a:p>
            <a:r>
              <a:rPr lang="en-US" dirty="0"/>
              <a:t>Think of a script for a play, or a movie, or a TV show. The script tells the actors what they should say and do. A script for a computer tells the computer what it should do or say. In the context of Bash scripts we are telling the Bash shell what it should do.</a:t>
            </a:r>
          </a:p>
          <a:p>
            <a:r>
              <a:rPr lang="en-US" dirty="0"/>
              <a:t>A Bash script is a plain text file which contains a series of commands. These commands are a mixture of commands we would normally type ourselves on the command line (such as </a:t>
            </a:r>
            <a:r>
              <a:rPr lang="en-US" b="1" dirty="0"/>
              <a:t>ls</a:t>
            </a:r>
            <a:r>
              <a:rPr lang="en-US" dirty="0"/>
              <a:t> or </a:t>
            </a:r>
            <a:r>
              <a:rPr lang="en-US" b="1" dirty="0" err="1"/>
              <a:t>cp</a:t>
            </a:r>
            <a:r>
              <a:rPr lang="en-US" dirty="0"/>
              <a:t> for example) and commands we could type on the command line but generally wouldn't (you'll discover these over the next few pages). An important point to remember though is:</a:t>
            </a:r>
          </a:p>
          <a:p>
            <a:r>
              <a:rPr lang="en-US" b="1" dirty="0"/>
              <a:t>Anything you can run normally on the command line can be put into a script and it will do exactly the same thing. Similarly, anything you can put into a script can also be run normally on the command line and it will do exactly the same thing.</a:t>
            </a:r>
            <a:endParaRPr lang="en-US" dirty="0"/>
          </a:p>
          <a:p>
            <a:r>
              <a:rPr lang="en-US" dirty="0"/>
              <a:t>You don't need to change anything. Just type the commands as you would normally and they will behave as they would normally. It's just that instead of typing them at the command line we are now entering them into a plain text file. In this sense, if you know how to do stuff at the command line then you already know a fair bit in terms of Bash scripting.</a:t>
            </a:r>
          </a:p>
        </p:txBody>
      </p:sp>
    </p:spTree>
    <p:extLst>
      <p:ext uri="{BB962C8B-B14F-4D97-AF65-F5344CB8AC3E}">
        <p14:creationId xmlns:p14="http://schemas.microsoft.com/office/powerpoint/2010/main" val="1722070840"/>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solidFill>
                  <a:schemeClr val="accent2">
                    <a:lumMod val="75000"/>
                  </a:schemeClr>
                </a:solidFill>
              </a:rPr>
              <a:t>Functions</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57199" y="1264290"/>
            <a:ext cx="11525693" cy="156966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As in almost any programming language, you can use functions to group pieces of code in a more logical way or practice the divine art of recursion.</a:t>
            </a:r>
          </a:p>
          <a:p>
            <a:r>
              <a:rPr lang="en-US" sz="1600" dirty="0">
                <a:latin typeface="Arial" panose="020B0604020202020204" pitchFamily="34" charset="0"/>
                <a:cs typeface="Arial" panose="020B0604020202020204" pitchFamily="34" charset="0"/>
              </a:rPr>
              <a:t>Declaring a function is just a matter of writing function </a:t>
            </a:r>
            <a:r>
              <a:rPr lang="en-US" sz="1600" dirty="0" err="1">
                <a:latin typeface="Arial" panose="020B0604020202020204" pitchFamily="34" charset="0"/>
                <a:cs typeface="Arial" panose="020B0604020202020204" pitchFamily="34" charset="0"/>
              </a:rPr>
              <a:t>my_func</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my_code</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Calling a function is just like calling another program, you just write its name.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1AB8A26-5C73-4217-B3EB-D30E890E900E}"/>
              </a:ext>
            </a:extLst>
          </p:cNvPr>
          <p:cNvSpPr/>
          <p:nvPr/>
        </p:nvSpPr>
        <p:spPr>
          <a:xfrm>
            <a:off x="540488" y="2833950"/>
            <a:ext cx="3048000" cy="2123658"/>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Ex:</a:t>
            </a:r>
          </a:p>
          <a:p>
            <a:endParaRPr lang="en-US" b="1" dirty="0">
              <a:latin typeface="Arial" panose="020B0604020202020204" pitchFamily="34" charset="0"/>
              <a:cs typeface="Arial" panose="020B0604020202020204" pitchFamily="34" charset="0"/>
            </a:endParaRP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#!/bin/bash </a:t>
            </a:r>
          </a:p>
          <a:p>
            <a:pPr algn="just"/>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US" sz="1600" b="1" dirty="0">
                <a:solidFill>
                  <a:srgbClr val="C70991"/>
                </a:solidFill>
                <a:latin typeface="Arial" panose="020B0604020202020204" pitchFamily="34" charset="0"/>
                <a:cs typeface="Arial" panose="020B0604020202020204" pitchFamily="34" charset="0"/>
              </a:rPr>
              <a:t>function</a:t>
            </a:r>
            <a:r>
              <a:rPr lang="en-US" sz="1600" dirty="0">
                <a:latin typeface="Arial" panose="020B0604020202020204" pitchFamily="34" charset="0"/>
                <a:cs typeface="Arial" panose="020B0604020202020204" pitchFamily="34" charset="0"/>
              </a:rPr>
              <a:t> </a:t>
            </a:r>
            <a:r>
              <a:rPr lang="en-US" sz="1600" dirty="0" err="1">
                <a:solidFill>
                  <a:srgbClr val="00B050"/>
                </a:solidFill>
                <a:latin typeface="Arial" panose="020B0604020202020204" pitchFamily="34" charset="0"/>
                <a:cs typeface="Arial" panose="020B0604020202020204" pitchFamily="34" charset="0"/>
              </a:rPr>
              <a:t>maketxtfile</a:t>
            </a:r>
            <a:r>
              <a:rPr lang="en-US" sz="1600" dirty="0">
                <a:latin typeface="Arial" panose="020B0604020202020204" pitchFamily="34" charset="0"/>
                <a:cs typeface="Arial" panose="020B0604020202020204" pitchFamily="34" charset="0"/>
              </a:rPr>
              <a:t>() {</a:t>
            </a:r>
          </a:p>
          <a:p>
            <a:pPr algn="just"/>
            <a:r>
              <a:rPr lang="en-US" sz="1600" dirty="0">
                <a:latin typeface="Arial" panose="020B0604020202020204" pitchFamily="34" charset="0"/>
                <a:cs typeface="Arial" panose="020B0604020202020204" pitchFamily="34" charset="0"/>
              </a:rPr>
              <a:t>touch newfile.txt</a:t>
            </a:r>
          </a:p>
          <a:p>
            <a:pPr algn="just"/>
            <a:r>
              <a:rPr lang="en-US" sz="1600" dirty="0">
                <a:latin typeface="Arial" panose="020B0604020202020204" pitchFamily="34" charset="0"/>
                <a:cs typeface="Arial" panose="020B0604020202020204" pitchFamily="34" charset="0"/>
              </a:rPr>
              <a:t>}</a:t>
            </a:r>
          </a:p>
          <a:p>
            <a:pPr algn="just"/>
            <a:r>
              <a:rPr lang="en-US" sz="1600" dirty="0" err="1">
                <a:solidFill>
                  <a:srgbClr val="00B050"/>
                </a:solidFill>
                <a:latin typeface="Arial" panose="020B0604020202020204" pitchFamily="34" charset="0"/>
                <a:cs typeface="Arial" panose="020B0604020202020204" pitchFamily="34" charset="0"/>
              </a:rPr>
              <a:t>maketxtfile</a:t>
            </a:r>
            <a:endParaRPr lang="en-US" sz="1600" dirty="0">
              <a:solidFill>
                <a:srgbClr val="00B050"/>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E42FB3BF-7E86-4D18-AEC4-7F6445C0272E}"/>
              </a:ext>
            </a:extLst>
          </p:cNvPr>
          <p:cNvSpPr/>
          <p:nvPr/>
        </p:nvSpPr>
        <p:spPr>
          <a:xfrm>
            <a:off x="3955312" y="2839783"/>
            <a:ext cx="3048000" cy="2369880"/>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Ex:</a:t>
            </a:r>
          </a:p>
          <a:p>
            <a:endParaRPr lang="en-US" b="1" dirty="0">
              <a:latin typeface="Arial" panose="020B0604020202020204" pitchFamily="34" charset="0"/>
              <a:cs typeface="Arial" panose="020B0604020202020204" pitchFamily="34" charset="0"/>
            </a:endParaRP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#!/bin/bash </a:t>
            </a:r>
          </a:p>
          <a:p>
            <a:pPr algn="just"/>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US" sz="1600" b="1" dirty="0">
                <a:solidFill>
                  <a:srgbClr val="C70991"/>
                </a:solidFill>
                <a:latin typeface="Arial" panose="020B0604020202020204" pitchFamily="34" charset="0"/>
                <a:cs typeface="Arial" panose="020B0604020202020204" pitchFamily="34" charset="0"/>
              </a:rPr>
              <a:t>function</a:t>
            </a:r>
            <a:r>
              <a:rPr lang="en-US" sz="1600" dirty="0">
                <a:latin typeface="Arial" panose="020B0604020202020204" pitchFamily="34" charset="0"/>
                <a:cs typeface="Arial" panose="020B0604020202020204" pitchFamily="34" charset="0"/>
              </a:rPr>
              <a:t> </a:t>
            </a:r>
            <a:r>
              <a:rPr lang="en-US" sz="1600" dirty="0" err="1">
                <a:solidFill>
                  <a:srgbClr val="00B050"/>
                </a:solidFill>
                <a:latin typeface="Arial" panose="020B0604020202020204" pitchFamily="34" charset="0"/>
                <a:cs typeface="Arial" panose="020B0604020202020204" pitchFamily="34" charset="0"/>
              </a:rPr>
              <a:t>reloadSafari</a:t>
            </a:r>
            <a:r>
              <a:rPr lang="en-US" sz="1600" dirty="0">
                <a:latin typeface="Arial" panose="020B0604020202020204" pitchFamily="34" charset="0"/>
                <a:cs typeface="Arial" panose="020B0604020202020204" pitchFamily="34" charset="0"/>
              </a:rPr>
              <a:t>() {</a:t>
            </a:r>
          </a:p>
          <a:p>
            <a:pPr algn="just"/>
            <a:r>
              <a:rPr lang="en-US" sz="1600" dirty="0" err="1">
                <a:latin typeface="Arial" panose="020B0604020202020204" pitchFamily="34" charset="0"/>
                <a:cs typeface="Arial" panose="020B0604020202020204" pitchFamily="34" charset="0"/>
              </a:rPr>
              <a:t>killall</a:t>
            </a:r>
            <a:r>
              <a:rPr lang="en-US" sz="1600" dirty="0">
                <a:latin typeface="Arial" panose="020B0604020202020204" pitchFamily="34" charset="0"/>
                <a:cs typeface="Arial" panose="020B0604020202020204" pitchFamily="34" charset="0"/>
              </a:rPr>
              <a:t> Safari</a:t>
            </a:r>
          </a:p>
          <a:p>
            <a:pPr algn="just"/>
            <a:r>
              <a:rPr lang="en-US" sz="1600" dirty="0">
                <a:latin typeface="Arial" panose="020B0604020202020204" pitchFamily="34" charset="0"/>
                <a:cs typeface="Arial" panose="020B0604020202020204" pitchFamily="34" charset="0"/>
              </a:rPr>
              <a:t>open –a Safari</a:t>
            </a:r>
          </a:p>
          <a:p>
            <a:pPr algn="just"/>
            <a:r>
              <a:rPr lang="en-US" sz="1600" dirty="0">
                <a:latin typeface="Arial" panose="020B0604020202020204" pitchFamily="34" charset="0"/>
                <a:cs typeface="Arial" panose="020B0604020202020204" pitchFamily="34" charset="0"/>
              </a:rPr>
              <a:t>}</a:t>
            </a:r>
          </a:p>
          <a:p>
            <a:pPr algn="just"/>
            <a:r>
              <a:rPr lang="en-US" sz="1600" dirty="0" err="1">
                <a:solidFill>
                  <a:srgbClr val="00B050"/>
                </a:solidFill>
                <a:latin typeface="Arial" panose="020B0604020202020204" pitchFamily="34" charset="0"/>
                <a:cs typeface="Arial" panose="020B0604020202020204" pitchFamily="34" charset="0"/>
              </a:rPr>
              <a:t>reloadSafari</a:t>
            </a:r>
            <a:endParaRPr lang="en-US" sz="1600" dirty="0">
              <a:solidFill>
                <a:srgbClr val="00B05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4806BAF-CAC1-488D-84CF-F4DF74DAC675}"/>
              </a:ext>
            </a:extLst>
          </p:cNvPr>
          <p:cNvSpPr/>
          <p:nvPr/>
        </p:nvSpPr>
        <p:spPr>
          <a:xfrm>
            <a:off x="7917712" y="2833950"/>
            <a:ext cx="3454400" cy="261610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Ex:</a:t>
            </a:r>
          </a:p>
          <a:p>
            <a:endParaRPr lang="en-US" b="1" dirty="0">
              <a:latin typeface="Arial" panose="020B0604020202020204" pitchFamily="34" charset="0"/>
              <a:cs typeface="Arial" panose="020B0604020202020204" pitchFamily="34" charset="0"/>
            </a:endParaRP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#!/bin/bash </a:t>
            </a:r>
          </a:p>
          <a:p>
            <a:pPr algn="just"/>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US" sz="1600" b="1" dirty="0">
                <a:solidFill>
                  <a:srgbClr val="C70991"/>
                </a:solidFill>
                <a:latin typeface="Arial" panose="020B0604020202020204" pitchFamily="34" charset="0"/>
                <a:cs typeface="Arial" panose="020B0604020202020204" pitchFamily="34" charset="0"/>
              </a:rPr>
              <a:t>function</a:t>
            </a:r>
            <a:r>
              <a:rPr lang="en-US" sz="1600" dirty="0">
                <a:latin typeface="Arial" panose="020B0604020202020204" pitchFamily="34" charset="0"/>
                <a:cs typeface="Arial" panose="020B0604020202020204" pitchFamily="34" charset="0"/>
              </a:rPr>
              <a:t> </a:t>
            </a:r>
            <a:r>
              <a:rPr lang="en-US" sz="1600" dirty="0" err="1">
                <a:solidFill>
                  <a:srgbClr val="00B050"/>
                </a:solidFill>
                <a:latin typeface="Arial" panose="020B0604020202020204" pitchFamily="34" charset="0"/>
                <a:cs typeface="Arial" panose="020B0604020202020204" pitchFamily="34" charset="0"/>
              </a:rPr>
              <a:t>newScript</a:t>
            </a:r>
            <a:r>
              <a:rPr lang="en-US" sz="1600" dirty="0">
                <a:latin typeface="Arial" panose="020B0604020202020204" pitchFamily="34" charset="0"/>
                <a:cs typeface="Arial" panose="020B0604020202020204" pitchFamily="34" charset="0"/>
              </a:rPr>
              <a:t>() {</a:t>
            </a:r>
          </a:p>
          <a:p>
            <a:pPr algn="just"/>
            <a:r>
              <a:rPr lang="en-US" sz="1600" dirty="0">
                <a:latin typeface="Arial" panose="020B0604020202020204" pitchFamily="34" charset="0"/>
                <a:cs typeface="Arial" panose="020B0604020202020204" pitchFamily="34" charset="0"/>
              </a:rPr>
              <a:t>echo ‘#!/bin/bash’ &gt; script.sh</a:t>
            </a:r>
          </a:p>
          <a:p>
            <a:pPr algn="just"/>
            <a:r>
              <a:rPr lang="en-US" sz="1600" dirty="0">
                <a:latin typeface="Arial" panose="020B0604020202020204" pitchFamily="34" charset="0"/>
                <a:cs typeface="Arial" panose="020B0604020202020204" pitchFamily="34" charset="0"/>
              </a:rPr>
              <a:t>echo ‘ls ~/Desktop’ &gt;&gt; script.sh</a:t>
            </a:r>
          </a:p>
          <a:p>
            <a:pPr algn="just"/>
            <a:r>
              <a:rPr lang="en-US" sz="1600" dirty="0" err="1">
                <a:latin typeface="Arial" panose="020B0604020202020204" pitchFamily="34" charset="0"/>
                <a:cs typeface="Arial" panose="020B0604020202020204" pitchFamily="34" charset="0"/>
              </a:rPr>
              <a:t>chmod</a:t>
            </a:r>
            <a:r>
              <a:rPr lang="en-US" sz="1600" dirty="0">
                <a:latin typeface="Arial" panose="020B0604020202020204" pitchFamily="34" charset="0"/>
                <a:cs typeface="Arial" panose="020B0604020202020204" pitchFamily="34" charset="0"/>
              </a:rPr>
              <a:t> +x ~/Desktop/script.sh</a:t>
            </a:r>
          </a:p>
          <a:p>
            <a:pPr algn="just"/>
            <a:r>
              <a:rPr lang="en-US" sz="1600" dirty="0">
                <a:latin typeface="Arial" panose="020B0604020202020204" pitchFamily="34" charset="0"/>
                <a:cs typeface="Arial" panose="020B0604020202020204" pitchFamily="34" charset="0"/>
              </a:rPr>
              <a:t>}</a:t>
            </a:r>
          </a:p>
          <a:p>
            <a:pPr algn="just"/>
            <a:r>
              <a:rPr lang="en-US" sz="1600" dirty="0" err="1">
                <a:solidFill>
                  <a:srgbClr val="00B050"/>
                </a:solidFill>
                <a:latin typeface="Arial" panose="020B0604020202020204" pitchFamily="34" charset="0"/>
                <a:cs typeface="Arial" panose="020B0604020202020204" pitchFamily="34" charset="0"/>
              </a:rPr>
              <a:t>newScript</a:t>
            </a:r>
            <a:endParaRPr lang="en-US" sz="16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151144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4134679" y="1377790"/>
            <a:ext cx="7736812" cy="1362071"/>
          </a:xfrm>
        </p:spPr>
        <p:txBody>
          <a:bodyPr/>
          <a:lstStyle/>
          <a:p>
            <a:r>
              <a:rPr lang="en-US" b="0" dirty="0">
                <a:solidFill>
                  <a:srgbClr val="7030A0"/>
                </a:solidFill>
              </a:rPr>
              <a:t>Part 5: </a:t>
            </a:r>
            <a:r>
              <a:rPr lang="en-US" dirty="0">
                <a:solidFill>
                  <a:srgbClr val="7030A0"/>
                </a:solidFill>
              </a:rPr>
              <a:t>WAH SCRIPTS &amp; CURRENT ISSUES</a:t>
            </a:r>
            <a:endParaRPr lang="en-US" b="0" dirty="0">
              <a:solidFill>
                <a:srgbClr val="7030A0"/>
              </a:solidFill>
            </a:endParaRPr>
          </a:p>
        </p:txBody>
      </p:sp>
    </p:spTree>
    <p:extLst>
      <p:ext uri="{BB962C8B-B14F-4D97-AF65-F5344CB8AC3E}">
        <p14:creationId xmlns:p14="http://schemas.microsoft.com/office/powerpoint/2010/main" val="210509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BASH Scripting</a:t>
            </a:r>
          </a:p>
        </p:txBody>
      </p:sp>
      <p:sp>
        <p:nvSpPr>
          <p:cNvPr id="16" name="TextBox 15">
            <a:extLst>
              <a:ext uri="{FF2B5EF4-FFF2-40B4-BE49-F238E27FC236}">
                <a16:creationId xmlns:a16="http://schemas.microsoft.com/office/drawing/2014/main" id="{AADE14F1-25DA-46B4-A892-3660DB078CA1}"/>
              </a:ext>
            </a:extLst>
          </p:cNvPr>
          <p:cNvSpPr txBox="1"/>
          <p:nvPr/>
        </p:nvSpPr>
        <p:spPr>
          <a:xfrm>
            <a:off x="2530629" y="2287906"/>
            <a:ext cx="7166610" cy="1815882"/>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 A script may specify </a:t>
            </a:r>
            <a:r>
              <a:rPr lang="en-US" sz="1600" b="1" dirty="0">
                <a:solidFill>
                  <a:srgbClr val="00B050"/>
                </a:solidFill>
                <a:latin typeface="Arial" panose="020B0604020202020204" pitchFamily="34" charset="0"/>
                <a:cs typeface="Arial" panose="020B0604020202020204" pitchFamily="34" charset="0"/>
              </a:rPr>
              <a:t>#!/bin</a:t>
            </a:r>
            <a:r>
              <a:rPr lang="en-US" sz="1600" dirty="0">
                <a:solidFill>
                  <a:srgbClr val="00B050"/>
                </a:solidFill>
                <a:latin typeface="Arial" panose="020B0604020202020204" pitchFamily="34" charset="0"/>
                <a:cs typeface="Arial" panose="020B0604020202020204" pitchFamily="34" charset="0"/>
              </a:rPr>
              <a:t>/</a:t>
            </a:r>
            <a:r>
              <a:rPr lang="en-US" sz="1600" b="1" dirty="0">
                <a:solidFill>
                  <a:srgbClr val="00B050"/>
                </a:solidFill>
                <a:latin typeface="Arial" panose="020B0604020202020204" pitchFamily="34" charset="0"/>
                <a:cs typeface="Arial" panose="020B0604020202020204" pitchFamily="34" charset="0"/>
              </a:rPr>
              <a:t>bash</a:t>
            </a:r>
            <a:r>
              <a:rPr lang="en-US" sz="1600" dirty="0">
                <a:latin typeface="Arial" panose="020B0604020202020204" pitchFamily="34" charset="0"/>
                <a:cs typeface="Arial" panose="020B0604020202020204" pitchFamily="34" charset="0"/>
              </a:rPr>
              <a:t> on the first line or </a:t>
            </a:r>
            <a:r>
              <a:rPr lang="en-US" sz="1600" i="1" dirty="0">
                <a:latin typeface="Arial" panose="020B0604020202020204" pitchFamily="34" charset="0"/>
                <a:cs typeface="Arial" panose="020B0604020202020204" pitchFamily="34" charset="0"/>
              </a:rPr>
              <a:t>shebang</a:t>
            </a:r>
            <a:r>
              <a:rPr lang="en-US" sz="1600" dirty="0">
                <a:latin typeface="Arial" panose="020B0604020202020204" pitchFamily="34" charset="0"/>
                <a:cs typeface="Arial" panose="020B0604020202020204" pitchFamily="34" charset="0"/>
              </a:rPr>
              <a:t>, meaning that the script should always be run with </a:t>
            </a:r>
            <a:r>
              <a:rPr lang="en-US" sz="1600" b="1" dirty="0">
                <a:latin typeface="Arial" panose="020B0604020202020204" pitchFamily="34" charset="0"/>
                <a:cs typeface="Arial" panose="020B0604020202020204" pitchFamily="34" charset="0"/>
              </a:rPr>
              <a:t>bash</a:t>
            </a:r>
            <a:r>
              <a:rPr lang="en-US" sz="1600" dirty="0">
                <a:latin typeface="Arial" panose="020B0604020202020204" pitchFamily="34" charset="0"/>
                <a:cs typeface="Arial" panose="020B0604020202020204" pitchFamily="34" charset="0"/>
              </a:rPr>
              <a:t>, rather than another shell.</a:t>
            </a: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We can use text editors like </a:t>
            </a:r>
            <a:r>
              <a:rPr lang="en-US" sz="1600" b="1" dirty="0" err="1">
                <a:latin typeface="Arial" panose="020B0604020202020204" pitchFamily="34" charset="0"/>
                <a:cs typeface="Arial" panose="020B0604020202020204" pitchFamily="34" charset="0"/>
              </a:rPr>
              <a:t>nano</a:t>
            </a: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pico</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vim</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vi</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emacs</a:t>
            </a:r>
            <a:r>
              <a:rPr lang="en-US" sz="1600" dirty="0">
                <a:latin typeface="Arial" panose="020B0604020202020204" pitchFamily="34" charset="0"/>
                <a:cs typeface="Arial" panose="020B0604020202020204" pitchFamily="34" charset="0"/>
              </a:rPr>
              <a:t>, etc.</a:t>
            </a: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The script file should be changed to executable file type:</a:t>
            </a:r>
          </a:p>
          <a:p>
            <a:pPr algn="ct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chmod</a:t>
            </a:r>
            <a:r>
              <a:rPr lang="en-US" sz="1600" dirty="0">
                <a:latin typeface="Arial" panose="020B0604020202020204" pitchFamily="34" charset="0"/>
                <a:cs typeface="Arial" panose="020B0604020202020204" pitchFamily="34" charset="0"/>
              </a:rPr>
              <a:t> +x &lt;script.name&gt;</a:t>
            </a:r>
          </a:p>
        </p:txBody>
      </p:sp>
    </p:spTree>
    <p:extLst>
      <p:ext uri="{BB962C8B-B14F-4D97-AF65-F5344CB8AC3E}">
        <p14:creationId xmlns:p14="http://schemas.microsoft.com/office/powerpoint/2010/main" val="397491672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chemeClr val="accent2">
                    <a:lumMod val="75000"/>
                  </a:schemeClr>
                </a:solidFill>
              </a:rPr>
              <a:t>Variables</a:t>
            </a:r>
          </a:p>
        </p:txBody>
      </p:sp>
    </p:spTree>
    <p:extLst>
      <p:ext uri="{BB962C8B-B14F-4D97-AF65-F5344CB8AC3E}">
        <p14:creationId xmlns:p14="http://schemas.microsoft.com/office/powerpoint/2010/main" val="136451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solidFill>
                  <a:schemeClr val="accent2">
                    <a:lumMod val="75000"/>
                  </a:schemeClr>
                </a:solidFill>
              </a:rPr>
              <a:t>Variables</a:t>
            </a:r>
          </a:p>
        </p:txBody>
      </p:sp>
      <p:sp>
        <p:nvSpPr>
          <p:cNvPr id="23" name="TextBox 22">
            <a:extLst>
              <a:ext uri="{FF2B5EF4-FFF2-40B4-BE49-F238E27FC236}">
                <a16:creationId xmlns:a16="http://schemas.microsoft.com/office/drawing/2014/main" id="{E1801598-46CC-4947-ACDD-2AF06EC8739B}"/>
              </a:ext>
            </a:extLst>
          </p:cNvPr>
          <p:cNvSpPr txBox="1"/>
          <p:nvPr/>
        </p:nvSpPr>
        <p:spPr>
          <a:xfrm>
            <a:off x="457200" y="2131224"/>
            <a:ext cx="5071729" cy="1815882"/>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Ex: String using variables</a:t>
            </a:r>
          </a:p>
          <a:p>
            <a:endParaRPr lang="en-US" sz="1600" b="1" dirty="0">
              <a:latin typeface="Arial" panose="020B0604020202020204" pitchFamily="34" charset="0"/>
              <a:cs typeface="Arial" panose="020B0604020202020204" pitchFamily="34" charset="0"/>
            </a:endParaRP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#!/bin/bash</a:t>
            </a:r>
          </a:p>
          <a:p>
            <a:pPr algn="just"/>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=“Hello World”</a:t>
            </a:r>
          </a:p>
          <a:p>
            <a:pPr algn="just"/>
            <a:r>
              <a:rPr lang="en-US" sz="1600" dirty="0">
                <a:latin typeface="Arial" panose="020B0604020202020204" pitchFamily="34" charset="0"/>
                <a:cs typeface="Arial" panose="020B0604020202020204" pitchFamily="34" charset="0"/>
              </a:rPr>
              <a:t>echo $</a:t>
            </a:r>
            <a:r>
              <a:rPr lang="en-US" sz="1600" dirty="0" err="1">
                <a:latin typeface="Arial" panose="020B0604020202020204" pitchFamily="34" charset="0"/>
                <a:cs typeface="Arial" panose="020B0604020202020204" pitchFamily="34" charset="0"/>
              </a:rPr>
              <a:t>var</a:t>
            </a:r>
            <a:endParaRPr lang="en-US" sz="1600"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5C9AF89-42F3-4FDF-B241-79EEFA26D71B}"/>
              </a:ext>
            </a:extLst>
          </p:cNvPr>
          <p:cNvSpPr txBox="1"/>
          <p:nvPr/>
        </p:nvSpPr>
        <p:spPr>
          <a:xfrm>
            <a:off x="446566" y="1264290"/>
            <a:ext cx="11398101"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You can use variables as in any programming languages. There are no data types. A variable in bash can contain a number, a character, a string of characters.</a:t>
            </a:r>
          </a:p>
        </p:txBody>
      </p:sp>
      <p:sp>
        <p:nvSpPr>
          <p:cNvPr id="6" name="TextBox 5">
            <a:extLst>
              <a:ext uri="{FF2B5EF4-FFF2-40B4-BE49-F238E27FC236}">
                <a16:creationId xmlns:a16="http://schemas.microsoft.com/office/drawing/2014/main" id="{A3A966DD-3225-44BD-83C7-0BB53D80FAEA}"/>
              </a:ext>
            </a:extLst>
          </p:cNvPr>
          <p:cNvSpPr txBox="1"/>
          <p:nvPr/>
        </p:nvSpPr>
        <p:spPr>
          <a:xfrm>
            <a:off x="7910624" y="1885003"/>
            <a:ext cx="5071729"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Ex: Integer using variables</a:t>
            </a:r>
          </a:p>
          <a:p>
            <a:endParaRPr lang="en-US" sz="1600" b="1" dirty="0">
              <a:latin typeface="Arial" panose="020B0604020202020204" pitchFamily="34" charset="0"/>
              <a:cs typeface="Arial" panose="020B0604020202020204" pitchFamily="34" charset="0"/>
            </a:endParaRP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#!/bin/bash</a:t>
            </a:r>
          </a:p>
          <a:p>
            <a:pPr algn="just"/>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num1=1</a:t>
            </a:r>
          </a:p>
          <a:p>
            <a:pPr algn="just"/>
            <a:r>
              <a:rPr lang="en-US" sz="1600" dirty="0">
                <a:latin typeface="Arial" panose="020B0604020202020204" pitchFamily="34" charset="0"/>
                <a:cs typeface="Arial" panose="020B0604020202020204" pitchFamily="34" charset="0"/>
              </a:rPr>
              <a:t>num2=2</a:t>
            </a:r>
          </a:p>
          <a:p>
            <a:pPr algn="just"/>
            <a:r>
              <a:rPr lang="en-US" sz="1600" dirty="0">
                <a:latin typeface="Arial" panose="020B0604020202020204" pitchFamily="34" charset="0"/>
                <a:cs typeface="Arial" panose="020B0604020202020204" pitchFamily="34" charset="0"/>
              </a:rPr>
              <a:t>echo $num1+$num2 | </a:t>
            </a:r>
            <a:r>
              <a:rPr lang="en-US" sz="1600" dirty="0" err="1">
                <a:latin typeface="Arial" panose="020B0604020202020204" pitchFamily="34" charset="0"/>
                <a:cs typeface="Arial" panose="020B0604020202020204" pitchFamily="34" charset="0"/>
              </a:rPr>
              <a:t>bc</a:t>
            </a:r>
            <a:endParaRPr lang="en-US" sz="1600"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D4DFC74-C94B-4A3D-9E62-96B8D5C4E381}"/>
              </a:ext>
            </a:extLst>
          </p:cNvPr>
          <p:cNvSpPr txBox="1"/>
          <p:nvPr/>
        </p:nvSpPr>
        <p:spPr>
          <a:xfrm>
            <a:off x="2714846" y="4044599"/>
            <a:ext cx="5865629" cy="1569660"/>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Ex: shell command using variables</a:t>
            </a:r>
          </a:p>
          <a:p>
            <a:endParaRPr lang="en-US" sz="1600" b="1" dirty="0">
              <a:latin typeface="Arial" panose="020B0604020202020204" pitchFamily="34" charset="0"/>
              <a:cs typeface="Arial" panose="020B0604020202020204" pitchFamily="34" charset="0"/>
            </a:endParaRP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	    	       #!/bin/bash	</a:t>
            </a:r>
          </a:p>
          <a:p>
            <a:pPr algn="just"/>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ls`</a:t>
            </a:r>
            <a:r>
              <a:rPr lang="en-US" sz="1600" dirty="0">
                <a:latin typeface="Arial" panose="020B0604020202020204" pitchFamily="34" charset="0"/>
                <a:cs typeface="Arial" panose="020B0604020202020204" pitchFamily="34" charset="0"/>
              </a:rPr>
              <a:t>)	</a:t>
            </a:r>
          </a:p>
          <a:p>
            <a:pPr algn="just"/>
            <a:r>
              <a:rPr lang="en-US" sz="1600" dirty="0">
                <a:latin typeface="Arial" panose="020B0604020202020204" pitchFamily="34" charset="0"/>
                <a:cs typeface="Arial" panose="020B0604020202020204" pitchFamily="34" charset="0"/>
              </a:rPr>
              <a:t>	  	       echo $</a:t>
            </a: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130337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chemeClr val="accent2">
                    <a:lumMod val="75000"/>
                  </a:schemeClr>
                </a:solidFill>
              </a:rPr>
              <a:t>Conditional Statements</a:t>
            </a:r>
          </a:p>
        </p:txBody>
      </p:sp>
      <p:sp>
        <p:nvSpPr>
          <p:cNvPr id="4" name="Text Placeholder 6">
            <a:extLst>
              <a:ext uri="{FF2B5EF4-FFF2-40B4-BE49-F238E27FC236}">
                <a16:creationId xmlns:a16="http://schemas.microsoft.com/office/drawing/2014/main" id="{EED0D79C-35CB-4471-8306-56D1AC0C1A8E}"/>
              </a:ext>
            </a:extLst>
          </p:cNvPr>
          <p:cNvSpPr>
            <a:spLocks noGrp="1"/>
          </p:cNvSpPr>
          <p:nvPr>
            <p:ph type="body" idx="4294967295"/>
          </p:nvPr>
        </p:nvSpPr>
        <p:spPr>
          <a:xfrm>
            <a:off x="4134679" y="4074630"/>
            <a:ext cx="7736812" cy="935230"/>
          </a:xfrm>
        </p:spPr>
        <p:txBody>
          <a:bodyPr/>
          <a:lstStyle/>
          <a:p>
            <a:pPr algn="r"/>
            <a:r>
              <a:rPr lang="en-PH" b="0" dirty="0"/>
              <a:t>If / Else Statements</a:t>
            </a:r>
          </a:p>
          <a:p>
            <a:pPr algn="r"/>
            <a:r>
              <a:rPr lang="en-PH" b="0" dirty="0"/>
              <a:t>Case Statements</a:t>
            </a:r>
          </a:p>
        </p:txBody>
      </p:sp>
    </p:spTree>
    <p:extLst>
      <p:ext uri="{BB962C8B-B14F-4D97-AF65-F5344CB8AC3E}">
        <p14:creationId xmlns:p14="http://schemas.microsoft.com/office/powerpoint/2010/main" val="82022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If / Else Statements</a:t>
            </a:r>
          </a:p>
        </p:txBody>
      </p:sp>
    </p:spTree>
    <p:extLst>
      <p:ext uri="{BB962C8B-B14F-4D97-AF65-F5344CB8AC3E}">
        <p14:creationId xmlns:p14="http://schemas.microsoft.com/office/powerpoint/2010/main" val="374927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If / Else Statements</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35933" y="1264290"/>
            <a:ext cx="5178058" cy="3785652"/>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Using condition statement for strings:</a:t>
            </a:r>
          </a:p>
          <a:p>
            <a:endParaRPr lang="en-US" sz="1600" b="1"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=“Hello World”</a:t>
            </a:r>
          </a:p>
          <a:p>
            <a:r>
              <a:rPr lang="en-US" sz="1600" b="1" dirty="0">
                <a:solidFill>
                  <a:srgbClr val="C70991"/>
                </a:solidFill>
                <a:latin typeface="Arial" panose="020B0604020202020204" pitchFamily="34" charset="0"/>
                <a:cs typeface="Arial" panose="020B0604020202020204" pitchFamily="34" charset="0"/>
              </a:rPr>
              <a:t>if</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 == “Hello World” ]]; </a:t>
            </a:r>
            <a:r>
              <a:rPr lang="en-US" sz="1600" b="1" dirty="0">
                <a:solidFill>
                  <a:srgbClr val="C70991"/>
                </a:solidFill>
                <a:latin typeface="Arial" panose="020B0604020202020204" pitchFamily="34" charset="0"/>
                <a:cs typeface="Arial" panose="020B0604020202020204" pitchFamily="34" charset="0"/>
              </a:rPr>
              <a:t>then</a:t>
            </a:r>
          </a:p>
          <a:p>
            <a:r>
              <a:rPr lang="en-US" sz="1600" dirty="0">
                <a:latin typeface="Arial" panose="020B0604020202020204" pitchFamily="34" charset="0"/>
                <a:cs typeface="Arial" panose="020B0604020202020204" pitchFamily="34" charset="0"/>
              </a:rPr>
              <a:t>	echo String is equal to $</a:t>
            </a:r>
            <a:r>
              <a:rPr lang="en-US" sz="1600" dirty="0" err="1">
                <a:latin typeface="Arial" panose="020B0604020202020204" pitchFamily="34" charset="0"/>
                <a:cs typeface="Arial" panose="020B0604020202020204" pitchFamily="34" charset="0"/>
              </a:rPr>
              <a:t>var</a:t>
            </a:r>
            <a:endParaRPr lang="en-US" sz="1600" dirty="0">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else</a:t>
            </a:r>
          </a:p>
          <a:p>
            <a:r>
              <a:rPr lang="en-US" sz="1600" dirty="0">
                <a:latin typeface="Arial" panose="020B0604020202020204" pitchFamily="34" charset="0"/>
                <a:cs typeface="Arial" panose="020B0604020202020204" pitchFamily="34" charset="0"/>
              </a:rPr>
              <a:t>	echo String is not equal to $</a:t>
            </a:r>
            <a:r>
              <a:rPr lang="en-US" sz="1600" dirty="0" err="1">
                <a:latin typeface="Arial" panose="020B0604020202020204" pitchFamily="34" charset="0"/>
                <a:cs typeface="Arial" panose="020B0604020202020204" pitchFamily="34" charset="0"/>
              </a:rPr>
              <a:t>var</a:t>
            </a:r>
            <a:endParaRPr lang="en-US" sz="1600" dirty="0">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fi</a:t>
            </a:r>
          </a:p>
          <a:p>
            <a:endParaRPr lang="en-US" sz="1600" dirty="0">
              <a:solidFill>
                <a:srgbClr val="C70991"/>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=“Hello World”</a:t>
            </a:r>
          </a:p>
          <a:p>
            <a:r>
              <a:rPr lang="en-US" sz="1600" b="1" dirty="0">
                <a:solidFill>
                  <a:srgbClr val="C70991"/>
                </a:solidFill>
                <a:latin typeface="Arial" panose="020B0604020202020204" pitchFamily="34" charset="0"/>
                <a:cs typeface="Arial" panose="020B0604020202020204" pitchFamily="34" charset="0"/>
              </a:rPr>
              <a:t>if</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 != “Hello World” ]]; </a:t>
            </a:r>
            <a:r>
              <a:rPr lang="en-US" sz="1600" b="1" dirty="0">
                <a:solidFill>
                  <a:srgbClr val="C70991"/>
                </a:solidFill>
                <a:latin typeface="Arial" panose="020B0604020202020204" pitchFamily="34" charset="0"/>
                <a:cs typeface="Arial" panose="020B0604020202020204" pitchFamily="34" charset="0"/>
              </a:rPr>
              <a:t>then</a:t>
            </a:r>
          </a:p>
          <a:p>
            <a:r>
              <a:rPr lang="en-US" sz="1600" dirty="0">
                <a:latin typeface="Arial" panose="020B0604020202020204" pitchFamily="34" charset="0"/>
                <a:cs typeface="Arial" panose="020B0604020202020204" pitchFamily="34" charset="0"/>
              </a:rPr>
              <a:t>	echo String is not equal to $</a:t>
            </a:r>
            <a:r>
              <a:rPr lang="en-US" sz="1600" dirty="0" err="1">
                <a:latin typeface="Arial" panose="020B0604020202020204" pitchFamily="34" charset="0"/>
                <a:cs typeface="Arial" panose="020B0604020202020204" pitchFamily="34" charset="0"/>
              </a:rPr>
              <a:t>var</a:t>
            </a:r>
            <a:endParaRPr lang="en-US" sz="1600" dirty="0">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else</a:t>
            </a:r>
          </a:p>
          <a:p>
            <a:r>
              <a:rPr lang="en-US" sz="1600" dirty="0">
                <a:latin typeface="Arial" panose="020B0604020202020204" pitchFamily="34" charset="0"/>
                <a:cs typeface="Arial" panose="020B0604020202020204" pitchFamily="34" charset="0"/>
              </a:rPr>
              <a:t>	echo String equal to $</a:t>
            </a:r>
            <a:r>
              <a:rPr lang="en-US" sz="1600" dirty="0" err="1">
                <a:latin typeface="Arial" panose="020B0604020202020204" pitchFamily="34" charset="0"/>
                <a:cs typeface="Arial" panose="020B0604020202020204" pitchFamily="34" charset="0"/>
              </a:rPr>
              <a:t>var</a:t>
            </a:r>
            <a:endParaRPr lang="en-US" sz="1600" dirty="0">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fi</a:t>
            </a:r>
          </a:p>
        </p:txBody>
      </p:sp>
      <p:sp>
        <p:nvSpPr>
          <p:cNvPr id="9" name="TextBox 8">
            <a:extLst>
              <a:ext uri="{FF2B5EF4-FFF2-40B4-BE49-F238E27FC236}">
                <a16:creationId xmlns:a16="http://schemas.microsoft.com/office/drawing/2014/main" id="{6819040F-FA93-4191-A5BD-C5FCA665D915}"/>
              </a:ext>
            </a:extLst>
          </p:cNvPr>
          <p:cNvSpPr txBox="1"/>
          <p:nvPr/>
        </p:nvSpPr>
        <p:spPr>
          <a:xfrm>
            <a:off x="6592610" y="1264290"/>
            <a:ext cx="5178058" cy="3785652"/>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Using condition statement for integers:</a:t>
            </a:r>
          </a:p>
          <a:p>
            <a:endParaRPr lang="en-US" sz="1600" b="1"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=1</a:t>
            </a:r>
            <a:endParaRPr lang="en-US" sz="1600" b="1" dirty="0">
              <a:solidFill>
                <a:srgbClr val="0070C0"/>
              </a:solidFill>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if</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eq</a:t>
            </a:r>
            <a:r>
              <a:rPr lang="en-US" sz="1600" dirty="0">
                <a:latin typeface="Arial" panose="020B0604020202020204" pitchFamily="34" charset="0"/>
                <a:cs typeface="Arial" panose="020B0604020202020204" pitchFamily="34" charset="0"/>
              </a:rPr>
              <a:t> 1 ]]; </a:t>
            </a:r>
            <a:r>
              <a:rPr lang="en-US" sz="1600" b="1" dirty="0">
                <a:solidFill>
                  <a:srgbClr val="C70991"/>
                </a:solidFill>
                <a:latin typeface="Arial" panose="020B0604020202020204" pitchFamily="34" charset="0"/>
                <a:cs typeface="Arial" panose="020B0604020202020204" pitchFamily="34" charset="0"/>
              </a:rPr>
              <a:t>then</a:t>
            </a:r>
          </a:p>
          <a:p>
            <a:r>
              <a:rPr lang="en-US" sz="1600" b="1" dirty="0">
                <a:solidFill>
                  <a:schemeClr val="accent2">
                    <a:lumMod val="75000"/>
                  </a:schemeClr>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echo Number is equal $</a:t>
            </a:r>
            <a:r>
              <a:rPr lang="en-US" sz="1600" dirty="0" err="1">
                <a:latin typeface="Arial" panose="020B0604020202020204" pitchFamily="34" charset="0"/>
                <a:cs typeface="Arial" panose="020B0604020202020204" pitchFamily="34" charset="0"/>
              </a:rPr>
              <a:t>num</a:t>
            </a:r>
            <a:endParaRPr lang="en-US" sz="1600" b="1" dirty="0">
              <a:solidFill>
                <a:schemeClr val="accent2">
                  <a:lumMod val="75000"/>
                </a:schemeClr>
              </a:solidFill>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else</a:t>
            </a:r>
          </a:p>
          <a:p>
            <a:r>
              <a:rPr lang="en-US" sz="1600" b="1" dirty="0">
                <a:solidFill>
                  <a:schemeClr val="accent2">
                    <a:lumMod val="75000"/>
                  </a:schemeClr>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echo Number is not equal $</a:t>
            </a:r>
            <a:r>
              <a:rPr lang="en-US" sz="1600" dirty="0" err="1">
                <a:latin typeface="Arial" panose="020B0604020202020204" pitchFamily="34" charset="0"/>
                <a:cs typeface="Arial" panose="020B0604020202020204" pitchFamily="34" charset="0"/>
              </a:rPr>
              <a:t>num</a:t>
            </a:r>
            <a:endParaRPr lang="en-US" sz="1600" b="1" dirty="0">
              <a:solidFill>
                <a:schemeClr val="accent2">
                  <a:lumMod val="75000"/>
                </a:schemeClr>
              </a:solidFill>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fi</a:t>
            </a:r>
          </a:p>
          <a:p>
            <a:endParaRPr lang="en-US"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=1</a:t>
            </a:r>
          </a:p>
          <a:p>
            <a:r>
              <a:rPr lang="en-US" sz="1600" b="1" dirty="0">
                <a:solidFill>
                  <a:srgbClr val="C70991"/>
                </a:solidFill>
                <a:latin typeface="Arial" panose="020B0604020202020204" pitchFamily="34" charset="0"/>
                <a:cs typeface="Arial" panose="020B0604020202020204" pitchFamily="34" charset="0"/>
              </a:rPr>
              <a:t>if</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-gt 1 ]]; </a:t>
            </a:r>
            <a:r>
              <a:rPr lang="en-US" sz="1600" b="1" dirty="0">
                <a:solidFill>
                  <a:srgbClr val="C70991"/>
                </a:solidFill>
                <a:latin typeface="Arial" panose="020B0604020202020204" pitchFamily="34" charset="0"/>
                <a:cs typeface="Arial" panose="020B0604020202020204" pitchFamily="34" charset="0"/>
              </a:rPr>
              <a:t>then</a:t>
            </a:r>
          </a:p>
          <a:p>
            <a:r>
              <a:rPr lang="en-US" sz="1600" b="1" dirty="0">
                <a:solidFill>
                  <a:schemeClr val="accent2">
                    <a:lumMod val="75000"/>
                  </a:schemeClr>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echo Number is greater than $</a:t>
            </a:r>
            <a:r>
              <a:rPr lang="en-US" sz="1600" dirty="0" err="1">
                <a:latin typeface="Arial" panose="020B0604020202020204" pitchFamily="34" charset="0"/>
                <a:cs typeface="Arial" panose="020B0604020202020204" pitchFamily="34" charset="0"/>
              </a:rPr>
              <a:t>num</a:t>
            </a:r>
            <a:endParaRPr lang="en-US" sz="1600" dirty="0">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else</a:t>
            </a:r>
          </a:p>
          <a:p>
            <a:r>
              <a:rPr lang="en-US" sz="1600" b="1" dirty="0">
                <a:solidFill>
                  <a:schemeClr val="accent2">
                    <a:lumMod val="75000"/>
                  </a:schemeClr>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echo Number is equal $</a:t>
            </a:r>
            <a:r>
              <a:rPr lang="en-US" sz="1600" dirty="0" err="1">
                <a:latin typeface="Arial" panose="020B0604020202020204" pitchFamily="34" charset="0"/>
                <a:cs typeface="Arial" panose="020B0604020202020204" pitchFamily="34" charset="0"/>
              </a:rPr>
              <a:t>num</a:t>
            </a:r>
            <a:endParaRPr lang="en-US" sz="1600" b="1" dirty="0">
              <a:solidFill>
                <a:schemeClr val="accent2">
                  <a:lumMod val="75000"/>
                </a:schemeClr>
              </a:solidFill>
              <a:latin typeface="Arial" panose="020B0604020202020204" pitchFamily="34" charset="0"/>
              <a:cs typeface="Arial" panose="020B0604020202020204" pitchFamily="34" charset="0"/>
            </a:endParaRPr>
          </a:p>
          <a:p>
            <a:r>
              <a:rPr lang="en-US" sz="1600" b="1" dirty="0">
                <a:solidFill>
                  <a:srgbClr val="C70991"/>
                </a:solidFill>
                <a:latin typeface="Arial" panose="020B0604020202020204" pitchFamily="34" charset="0"/>
                <a:cs typeface="Arial" panose="020B0604020202020204" pitchFamily="34" charset="0"/>
              </a:rPr>
              <a:t>fi</a:t>
            </a:r>
          </a:p>
        </p:txBody>
      </p:sp>
      <p:sp>
        <p:nvSpPr>
          <p:cNvPr id="2" name="TextBox 1">
            <a:extLst>
              <a:ext uri="{FF2B5EF4-FFF2-40B4-BE49-F238E27FC236}">
                <a16:creationId xmlns:a16="http://schemas.microsoft.com/office/drawing/2014/main" id="{19B5EF58-D349-4C54-92B5-D8252A5B6422}"/>
              </a:ext>
            </a:extLst>
          </p:cNvPr>
          <p:cNvSpPr txBox="1"/>
          <p:nvPr/>
        </p:nvSpPr>
        <p:spPr>
          <a:xfrm>
            <a:off x="1414344" y="4894751"/>
            <a:ext cx="2976903" cy="1600438"/>
          </a:xfrm>
          <a:prstGeom prst="rect">
            <a:avLst/>
          </a:prstGeom>
          <a:noFill/>
        </p:spPr>
        <p:txBody>
          <a:bodyPr wrap="square" numCol="1" rtlCol="0">
            <a:spAutoFit/>
          </a:bodyPr>
          <a:lstStyle/>
          <a:p>
            <a:r>
              <a:rPr lang="en-US" sz="1400" dirty="0">
                <a:latin typeface="Arial" panose="020B0604020202020204" pitchFamily="34" charset="0"/>
                <a:cs typeface="Arial" panose="020B0604020202020204" pitchFamily="34" charset="0"/>
              </a:rPr>
              <a:t>Greater than:  </a:t>
            </a:r>
            <a:r>
              <a:rPr lang="en-US" sz="1400" dirty="0">
                <a:solidFill>
                  <a:srgbClr val="FF0000"/>
                </a:solidFill>
                <a:latin typeface="Arial" panose="020B0604020202020204" pitchFamily="34" charset="0"/>
                <a:cs typeface="Arial" panose="020B0604020202020204" pitchFamily="34" charset="0"/>
              </a:rPr>
              <a:t>&gt;</a:t>
            </a:r>
          </a:p>
          <a:p>
            <a:r>
              <a:rPr lang="en-US" sz="1400" dirty="0">
                <a:latin typeface="Arial" panose="020B0604020202020204" pitchFamily="34" charset="0"/>
                <a:cs typeface="Arial" panose="020B0604020202020204" pitchFamily="34" charset="0"/>
              </a:rPr>
              <a:t>Less than: </a:t>
            </a:r>
            <a:r>
              <a:rPr lang="en-US" sz="1400" dirty="0">
                <a:solidFill>
                  <a:srgbClr val="FF0000"/>
                </a:solidFill>
                <a:latin typeface="Arial" panose="020B0604020202020204" pitchFamily="34" charset="0"/>
                <a:cs typeface="Arial" panose="020B0604020202020204" pitchFamily="34" charset="0"/>
              </a:rPr>
              <a:t>&lt;</a:t>
            </a:r>
          </a:p>
          <a:p>
            <a:r>
              <a:rPr lang="en-US" sz="1400" dirty="0">
                <a:latin typeface="Arial" panose="020B0604020202020204" pitchFamily="34" charset="0"/>
                <a:cs typeface="Arial" panose="020B0604020202020204" pitchFamily="34" charset="0"/>
              </a:rPr>
              <a:t>Greater than or equal: </a:t>
            </a:r>
            <a:r>
              <a:rPr lang="en-US" sz="1400" dirty="0">
                <a:solidFill>
                  <a:srgbClr val="FF0000"/>
                </a:solidFill>
                <a:latin typeface="Arial" panose="020B0604020202020204" pitchFamily="34" charset="0"/>
                <a:cs typeface="Arial" panose="020B0604020202020204" pitchFamily="34" charset="0"/>
              </a:rPr>
              <a:t>&gt;=</a:t>
            </a:r>
          </a:p>
          <a:p>
            <a:r>
              <a:rPr lang="en-US" sz="1400" dirty="0">
                <a:latin typeface="Arial" panose="020B0604020202020204" pitchFamily="34" charset="0"/>
                <a:cs typeface="Arial" panose="020B0604020202020204" pitchFamily="34" charset="0"/>
              </a:rPr>
              <a:t>Less than or equal: </a:t>
            </a:r>
            <a:r>
              <a:rPr lang="en-US" sz="1400" dirty="0">
                <a:solidFill>
                  <a:srgbClr val="FF0000"/>
                </a:solidFill>
                <a:latin typeface="Arial" panose="020B0604020202020204" pitchFamily="34" charset="0"/>
                <a:cs typeface="Arial" panose="020B0604020202020204" pitchFamily="34" charset="0"/>
              </a:rPr>
              <a:t>&lt;=</a:t>
            </a:r>
          </a:p>
          <a:p>
            <a:r>
              <a:rPr lang="en-US" sz="1400" dirty="0">
                <a:latin typeface="Arial" panose="020B0604020202020204" pitchFamily="34" charset="0"/>
                <a:cs typeface="Arial" panose="020B0604020202020204" pitchFamily="34" charset="0"/>
              </a:rPr>
              <a:t>Equal:</a:t>
            </a:r>
            <a:r>
              <a:rPr lang="en-US" sz="1400" dirty="0">
                <a:solidFill>
                  <a:srgbClr val="FF0000"/>
                </a:solidFill>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Strictly equal:</a:t>
            </a:r>
            <a:r>
              <a:rPr lang="en-US" sz="1400" dirty="0">
                <a:solidFill>
                  <a:srgbClr val="FF0000"/>
                </a:solidFill>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Not equal: </a:t>
            </a:r>
            <a:r>
              <a:rPr lang="en-US" sz="1400" dirty="0">
                <a:solidFill>
                  <a:srgbClr val="FF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DA211C8-8EEB-4ADC-A0FF-FE6BD19775CB}"/>
              </a:ext>
            </a:extLst>
          </p:cNvPr>
          <p:cNvSpPr txBox="1"/>
          <p:nvPr/>
        </p:nvSpPr>
        <p:spPr>
          <a:xfrm>
            <a:off x="7935646" y="4937283"/>
            <a:ext cx="2976903" cy="1384995"/>
          </a:xfrm>
          <a:prstGeom prst="rect">
            <a:avLst/>
          </a:prstGeom>
          <a:noFill/>
        </p:spPr>
        <p:txBody>
          <a:bodyPr wrap="square" numCol="1" rtlCol="0">
            <a:spAutoFit/>
          </a:bodyPr>
          <a:lstStyle/>
          <a:p>
            <a:r>
              <a:rPr lang="en-US" sz="1400" dirty="0">
                <a:latin typeface="Arial" panose="020B0604020202020204" pitchFamily="34" charset="0"/>
                <a:cs typeface="Arial" panose="020B0604020202020204" pitchFamily="34" charset="0"/>
              </a:rPr>
              <a:t>Greater than: </a:t>
            </a:r>
            <a:r>
              <a:rPr lang="en-US" sz="1400" dirty="0">
                <a:solidFill>
                  <a:srgbClr val="FF0000"/>
                </a:solidFill>
                <a:latin typeface="Arial" panose="020B0604020202020204" pitchFamily="34" charset="0"/>
                <a:cs typeface="Arial" panose="020B0604020202020204" pitchFamily="34" charset="0"/>
              </a:rPr>
              <a:t>-gt</a:t>
            </a:r>
          </a:p>
          <a:p>
            <a:r>
              <a:rPr lang="en-US" sz="1400" dirty="0">
                <a:latin typeface="Arial" panose="020B0604020202020204" pitchFamily="34" charset="0"/>
                <a:cs typeface="Arial" panose="020B0604020202020204" pitchFamily="34" charset="0"/>
              </a:rPr>
              <a:t>Less than: </a:t>
            </a:r>
            <a:r>
              <a:rPr lang="en-US" sz="1400" dirty="0">
                <a:solidFill>
                  <a:srgbClr val="FF0000"/>
                </a:solidFill>
                <a:latin typeface="Arial" panose="020B0604020202020204" pitchFamily="34" charset="0"/>
                <a:cs typeface="Arial" panose="020B0604020202020204" pitchFamily="34" charset="0"/>
              </a:rPr>
              <a:t>-lt</a:t>
            </a:r>
          </a:p>
          <a:p>
            <a:r>
              <a:rPr lang="en-US" sz="1400" dirty="0">
                <a:latin typeface="Arial" panose="020B0604020202020204" pitchFamily="34" charset="0"/>
                <a:cs typeface="Arial" panose="020B0604020202020204" pitchFamily="34" charset="0"/>
              </a:rPr>
              <a:t>Greater than or equal: </a:t>
            </a:r>
            <a:r>
              <a:rPr lang="en-US" sz="1400" dirty="0">
                <a:solidFill>
                  <a:srgbClr val="FF0000"/>
                </a:solidFill>
                <a:latin typeface="Arial" panose="020B0604020202020204" pitchFamily="34" charset="0"/>
                <a:cs typeface="Arial" panose="020B0604020202020204" pitchFamily="34" charset="0"/>
              </a:rPr>
              <a:t>-ge</a:t>
            </a:r>
          </a:p>
          <a:p>
            <a:r>
              <a:rPr lang="en-US" sz="1400" dirty="0">
                <a:latin typeface="Arial" panose="020B0604020202020204" pitchFamily="34" charset="0"/>
                <a:cs typeface="Arial" panose="020B0604020202020204" pitchFamily="34" charset="0"/>
              </a:rPr>
              <a:t>Less than or equal: </a:t>
            </a:r>
            <a:r>
              <a:rPr lang="en-US" sz="1400" dirty="0">
                <a:solidFill>
                  <a:srgbClr val="FF0000"/>
                </a:solidFill>
                <a:latin typeface="Arial" panose="020B0604020202020204" pitchFamily="34" charset="0"/>
                <a:cs typeface="Arial" panose="020B0604020202020204" pitchFamily="34" charset="0"/>
              </a:rPr>
              <a:t>-le</a:t>
            </a:r>
          </a:p>
          <a:p>
            <a:r>
              <a:rPr lang="en-US" sz="1400" dirty="0">
                <a:latin typeface="Arial" panose="020B0604020202020204" pitchFamily="34" charset="0"/>
                <a:cs typeface="Arial" panose="020B0604020202020204" pitchFamily="34" charset="0"/>
              </a:rPr>
              <a:t>Equal: </a:t>
            </a:r>
            <a:r>
              <a:rPr lang="en-US" sz="1400" dirty="0">
                <a:solidFill>
                  <a:srgbClr val="FF0000"/>
                </a:solidFill>
                <a:latin typeface="Arial" panose="020B0604020202020204" pitchFamily="34" charset="0"/>
                <a:cs typeface="Arial" panose="020B0604020202020204" pitchFamily="34" charset="0"/>
              </a:rPr>
              <a:t>-</a:t>
            </a:r>
            <a:r>
              <a:rPr lang="en-US" sz="1400" dirty="0" err="1">
                <a:solidFill>
                  <a:srgbClr val="FF0000"/>
                </a:solidFill>
                <a:latin typeface="Arial" panose="020B0604020202020204" pitchFamily="34" charset="0"/>
                <a:cs typeface="Arial" panose="020B0604020202020204" pitchFamily="34" charset="0"/>
              </a:rPr>
              <a:t>eq</a:t>
            </a:r>
            <a:endParaRPr lang="en-US" sz="1400" dirty="0">
              <a:solidFill>
                <a:srgbClr val="FF0000"/>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Not equal: </a:t>
            </a:r>
            <a:r>
              <a:rPr lang="en-US" sz="1400" dirty="0">
                <a:solidFill>
                  <a:srgbClr val="FF0000"/>
                </a:solidFill>
                <a:latin typeface="Arial" panose="020B0604020202020204" pitchFamily="34" charset="0"/>
                <a:cs typeface="Arial" panose="020B0604020202020204" pitchFamily="34" charset="0"/>
              </a:rPr>
              <a:t>-ne</a:t>
            </a:r>
          </a:p>
        </p:txBody>
      </p:sp>
    </p:spTree>
    <p:extLst>
      <p:ext uri="{BB962C8B-B14F-4D97-AF65-F5344CB8AC3E}">
        <p14:creationId xmlns:p14="http://schemas.microsoft.com/office/powerpoint/2010/main" val="360925639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Case Statements</a:t>
            </a:r>
          </a:p>
        </p:txBody>
      </p:sp>
    </p:spTree>
    <p:extLst>
      <p:ext uri="{BB962C8B-B14F-4D97-AF65-F5344CB8AC3E}">
        <p14:creationId xmlns:p14="http://schemas.microsoft.com/office/powerpoint/2010/main" val="1895345833"/>
      </p:ext>
    </p:extLst>
  </p:cSld>
  <p:clrMapOvr>
    <a:masterClrMapping/>
  </p:clrMapOvr>
</p:sld>
</file>

<file path=ppt/theme/theme1.xml><?xml version="1.0" encoding="utf-8"?>
<a:theme xmlns:a="http://schemas.openxmlformats.org/drawingml/2006/main" name="Concentrix_Template_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centrix" id="{8B650286-5941-0D4A-8346-4374EA4EF84F}" vid="{4B66F190-E41C-B445-A87F-DCDE8B17E9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Concentrix</Template>
  <TotalTime>18135</TotalTime>
  <Words>686</Words>
  <Application>Microsoft Macintosh PowerPoint</Application>
  <PresentationFormat>Custom</PresentationFormat>
  <Paragraphs>281</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ヒラギノ角ゴ Pro W3</vt:lpstr>
      <vt:lpstr>Arial</vt:lpstr>
      <vt:lpstr>Arial Narrow Bold</vt:lpstr>
      <vt:lpstr>Calibri</vt:lpstr>
      <vt:lpstr>Osaka</vt:lpstr>
      <vt:lpstr>Times</vt:lpstr>
      <vt:lpstr>Concentrix_Template_Master</vt:lpstr>
      <vt:lpstr>Part 4: BASH SCRIPTING</vt:lpstr>
      <vt:lpstr>BASH Scripting (Introduction)</vt:lpstr>
      <vt:lpstr>BASH Scripting</vt:lpstr>
      <vt:lpstr>Variables</vt:lpstr>
      <vt:lpstr>Variables</vt:lpstr>
      <vt:lpstr>Conditional Statements</vt:lpstr>
      <vt:lpstr>If / Else Statements</vt:lpstr>
      <vt:lpstr>If / Else Statements</vt:lpstr>
      <vt:lpstr>Case Statements</vt:lpstr>
      <vt:lpstr>Case Statements</vt:lpstr>
      <vt:lpstr>Loops</vt:lpstr>
      <vt:lpstr>While Loop</vt:lpstr>
      <vt:lpstr>While Loop</vt:lpstr>
      <vt:lpstr>For Loop</vt:lpstr>
      <vt:lpstr>For Loop</vt:lpstr>
      <vt:lpstr>Arrays</vt:lpstr>
      <vt:lpstr>Arrays</vt:lpstr>
      <vt:lpstr>Arrays</vt:lpstr>
      <vt:lpstr>Functions</vt:lpstr>
      <vt:lpstr>Functions</vt:lpstr>
      <vt:lpstr>Part 5: WAH SCRIPTS &amp; CURRENT ISSUES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WAH Monthly Report</dc:title>
  <dc:creator>Tristan Cusi</dc:creator>
  <cp:lastModifiedBy>Mark Monteros</cp:lastModifiedBy>
  <cp:revision>658</cp:revision>
  <cp:lastPrinted>2016-04-04T13:05:45Z</cp:lastPrinted>
  <dcterms:created xsi:type="dcterms:W3CDTF">2016-08-09T15:59:13Z</dcterms:created>
  <dcterms:modified xsi:type="dcterms:W3CDTF">2018-03-26T14:33:44Z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
  </property>
  <property fmtid="{D5CDD505-2E9C-101B-9397-08002B2CF9AE}" pid="4" name="NXTAG2">
    <vt:lpwstr>0008001e090000000000010250800207f7000400038000</vt:lpwstr>
  </property>
  <property fmtid="{D5CDD505-2E9C-101B-9397-08002B2CF9AE}" pid="5" name="ContentTypeId">
    <vt:lpwstr>0x0101006339FDAFDC6D3E4781129A86DCF1D228</vt:lpwstr>
  </property>
</Properties>
</file>