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358" r:id="rId2"/>
    <p:sldId id="1357" r:id="rId3"/>
    <p:sldId id="1359" r:id="rId4"/>
    <p:sldId id="1360" r:id="rId5"/>
    <p:sldId id="1361" r:id="rId6"/>
    <p:sldId id="1362" r:id="rId7"/>
    <p:sldId id="1363" r:id="rId8"/>
    <p:sldId id="1364" r:id="rId9"/>
    <p:sldId id="1365" r:id="rId10"/>
    <p:sldId id="1366" r:id="rId11"/>
    <p:sldId id="1368" r:id="rId12"/>
    <p:sldId id="1367" r:id="rId13"/>
    <p:sldId id="1369" r:id="rId14"/>
    <p:sldId id="1370" r:id="rId15"/>
    <p:sldId id="1371" r:id="rId16"/>
    <p:sldId id="1372" r:id="rId17"/>
  </p:sldIdLst>
  <p:sldSz cx="12188825" cy="6858000"/>
  <p:notesSz cx="6789738"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ero" initials="MB" lastIdx="1" clrIdx="0">
    <p:extLst>
      <p:ext uri="{19B8F6BF-5375-455C-9EA6-DF929625EA0E}">
        <p15:presenceInfo xmlns:p15="http://schemas.microsoft.com/office/powerpoint/2012/main" userId="S-1-5-21-3793998144-3468297922-1024967088-373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99"/>
    <a:srgbClr val="33CCCC"/>
    <a:srgbClr val="C7099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 styleId="{22838BEF-8BB2-4498-84A7-C5851F593DF1}"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BACC6"/>
              </a:solidFill>
              <a:prstDash val="solid"/>
              <a:round/>
              <a:headEnd type="none" w="med" len="med"/>
              <a:tailEnd type="none" w="med" len="med"/>
            </a:ln>
          </a:top>
        </a:tcBdr>
        <a:fill>
          <a:solidFill>
            <a:srgbClr val="E9F1F5"/>
          </a:solidFill>
        </a:fill>
      </a:tcStyle>
    </a:lastRow>
    <a:firstRow>
      <a:tcTxStyle b="on">
        <a:font>
          <a:latin typeface=""/>
          <a:ea typeface=""/>
          <a:cs typeface=""/>
        </a:font>
      </a:tcTxStyle>
      <a:tcStyle>
        <a:tcBdr/>
        <a:fill>
          <a:solidFill>
            <a:srgbClr val="E9F1F5"/>
          </a:solidFill>
        </a:fill>
      </a:tcStyle>
    </a:firstRow>
  </a:tblStyle>
  <a:tblStyle styleId="{91EBBBCC-DAD2-459C-BE2E-F6DE35CF9A28}" styleName="">
    <a:wholeTbl>
      <a:tcTxStyle>
        <a:font>
          <a:latin typeface="+mn-lt"/>
          <a:ea typeface="+mn-ea"/>
          <a:cs typeface="+mn-cs"/>
        </a:font>
        <a:srgbClr val="000000"/>
      </a:tcTxStyle>
      <a:tcStyle>
        <a:tcBdr/>
        <a:fill>
          <a:solidFill>
            <a:srgbClr val="EFF3EA"/>
          </a:solidFill>
        </a:fill>
      </a:tcStyle>
    </a:wholeTbl>
    <a:band1H>
      <a:tcStyle>
        <a:tcBdr/>
        <a:fill>
          <a:solidFill>
            <a:srgbClr val="DEE7D1"/>
          </a:solidFill>
        </a:fill>
      </a:tcStyle>
    </a:band1H>
    <a:band1V>
      <a:tcStyle>
        <a:tcBdr/>
        <a:fill>
          <a:solidFill>
            <a:srgbClr val="DEE7D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FF3EA"/>
          </a:solidFill>
        </a:fill>
      </a:tcStyle>
    </a:lastRow>
    <a:firstRow>
      <a:tcTxStyle b="on">
        <a:font>
          <a:latin typeface="+mn-lt"/>
          <a:ea typeface="+mn-ea"/>
          <a:cs typeface="+mn-cs"/>
        </a:font>
        <a:srgbClr val="FFFFFF"/>
      </a:tcTxStyle>
      <a:tcStyle>
        <a:tcBdr/>
        <a:fill>
          <a:solidFill>
            <a:srgbClr val="8064A2"/>
          </a:solidFill>
        </a:fill>
      </a:tcStyle>
    </a:firstRow>
  </a:tblStyle>
  <a:tblStyle styleId="{46F890A9-2807-4EBB-B81D-B2AA78EC7F39}" styleName="">
    <a:wholeTbl>
      <a:tcTxStyle>
        <a:font>
          <a:latin typeface="+mn-lt"/>
          <a:ea typeface="+mn-ea"/>
          <a:cs typeface="+mn-cs"/>
        </a:font>
        <a:srgbClr val="000000"/>
      </a:tcTxStyle>
      <a:tcStyle>
        <a:tcBdr/>
        <a:fill>
          <a:solidFill>
            <a:srgbClr val="E9F1F5"/>
          </a:solidFill>
        </a:fill>
      </a:tcStyle>
    </a:wholeTbl>
    <a:band1H>
      <a:tcStyle>
        <a:tcBdr/>
        <a:fill>
          <a:solidFill>
            <a:srgbClr val="D0E3EA"/>
          </a:solidFill>
        </a:fill>
      </a:tcStyle>
    </a:band1H>
    <a:band1V>
      <a:tcStyle>
        <a:tcBdr/>
        <a:fill>
          <a:solidFill>
            <a:srgbClr val="D0E3EA"/>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F1F5"/>
          </a:solidFill>
        </a:fill>
      </a:tcStyle>
    </a:lastRow>
    <a:firstRow>
      <a:tcTxStyle b="on">
        <a:font>
          <a:latin typeface="+mn-lt"/>
          <a:ea typeface="+mn-ea"/>
          <a:cs typeface="+mn-cs"/>
        </a:font>
        <a:srgbClr val="FFFFFF"/>
      </a:tcTxStyle>
      <a:tcStyle>
        <a:tcBdr/>
        <a:fill>
          <a:solidFill>
            <a:srgbClr val="F79646"/>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4E9E9"/>
          </a:solidFill>
        </a:fill>
      </a:tcStyle>
    </a:wholeTbl>
    <a:band1H>
      <a:tcStyle>
        <a:tcBdr/>
        <a:fill>
          <a:solidFill>
            <a:srgbClr val="E8D0D0"/>
          </a:solidFill>
        </a:fill>
      </a:tcStyle>
    </a:band1H>
    <a:band2H>
      <a:tcStyle>
        <a:tcBdr/>
      </a:tcStyle>
    </a:band2H>
    <a:band1V>
      <a:tcStyle>
        <a:tcBdr/>
        <a:fill>
          <a:solidFill>
            <a:srgbClr val="E8D0D0"/>
          </a:solidFill>
        </a:fill>
      </a:tcStyle>
    </a:band1V>
    <a:band2V>
      <a:tcStyle>
        <a:tcBdr/>
      </a:tcStyle>
    </a:band2V>
    <a:lastCol>
      <a:tcTxStyle b="on">
        <a:font>
          <a:latin typeface="+mn-lt"/>
          <a:ea typeface="+mn-ea"/>
          <a:cs typeface="+mn-cs"/>
        </a:font>
        <a:srgbClr val="FFFFFF"/>
      </a:tcTxStyle>
      <a:tcStyle>
        <a:tcBdr/>
        <a:fill>
          <a:solidFill>
            <a:srgbClr val="C0504D"/>
          </a:solidFill>
        </a:fill>
      </a:tcStyle>
    </a:lastCol>
    <a:firstCol>
      <a:tcTxStyle b="on">
        <a:font>
          <a:latin typeface="+mn-lt"/>
          <a:ea typeface="+mn-ea"/>
          <a:cs typeface="+mn-cs"/>
        </a:font>
        <a:srgbClr val="FFFFFF"/>
      </a:tcTxStyle>
      <a:tcStyle>
        <a:tcBdr/>
        <a:fill>
          <a:solidFill>
            <a:srgbClr val="C0504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C0504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C0504D"/>
          </a:solidFill>
        </a:fill>
      </a:tcStyle>
    </a:firstRow>
  </a:tblStyle>
  <a:tblStyle styleId="{0660B408-B3CF-4A94-85FC-2B1E0A45F4A2}" styleName="">
    <a:wholeTbl>
      <a:tcTxStyle>
        <a:font>
          <a:latin typeface="+mn-lt"/>
          <a:ea typeface="+mn-ea"/>
          <a:cs typeface="+mn-cs"/>
        </a:font>
        <a:srgbClr val="000000"/>
      </a:tcTxStyle>
      <a:tcStyle>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E9EDF4"/>
          </a:solidFill>
        </a:fill>
      </a:tcStyle>
    </a:lastRow>
    <a:firstRow>
      <a:tcTxStyle b="on">
        <a:font>
          <a:latin typeface="+mn-lt"/>
          <a:ea typeface="+mn-ea"/>
          <a:cs typeface="+mn-cs"/>
        </a:font>
        <a:srgbClr val="FFFFFF"/>
      </a:tcTxStyle>
      <a:tcStyle>
        <a:tcBdr/>
        <a:fill>
          <a:solidFill>
            <a:srgbClr val="C0504D"/>
          </a:solidFill>
        </a:fill>
      </a:tcStyle>
    </a:firstRow>
  </a:tblStyle>
  <a:tblStyle styleId="{FABFCF23-3B69-468F-B69F-88F6DE6A72F2}" styleName="">
    <a:wholeTbl>
      <a:tcTxStyle>
        <a:font>
          <a:latin typeface="+mn-lt"/>
          <a:ea typeface="+mn-ea"/>
          <a:cs typeface="+mn-cs"/>
        </a:font>
        <a:srgbClr val="000000"/>
      </a:tcTxStyle>
      <a:tcStyle>
        <a:tcBdr>
          <a:left>
            <a:ln w="12701" cap="flat" cmpd="sng" algn="ctr">
              <a:solidFill>
                <a:srgbClr val="4BACC6"/>
              </a:solidFill>
              <a:prstDash val="solid"/>
              <a:round/>
              <a:headEnd type="none" w="med" len="med"/>
              <a:tailEnd type="none" w="med" len="med"/>
            </a:ln>
          </a:left>
          <a:right>
            <a:ln w="12701" cap="flat" cmpd="sng" algn="ctr">
              <a:solidFill>
                <a:srgbClr val="4BACC6"/>
              </a:solidFill>
              <a:prstDash val="solid"/>
              <a:round/>
              <a:headEnd type="none" w="med" len="med"/>
              <a:tailEnd type="none" w="med" len="med"/>
            </a:ln>
          </a:right>
          <a:top>
            <a:ln w="12701" cap="flat" cmpd="sng" algn="ctr">
              <a:solidFill>
                <a:srgbClr val="4BACC6"/>
              </a:solidFill>
              <a:prstDash val="solid"/>
              <a:round/>
              <a:headEnd type="none" w="med" len="med"/>
              <a:tailEnd type="none" w="med" len="med"/>
            </a:ln>
          </a:top>
          <a:bottom>
            <a:ln w="12701" cap="flat" cmpd="sng" algn="ctr">
              <a:solidFill>
                <a:srgbClr val="4BACC6"/>
              </a:solidFill>
              <a:prstDash val="solid"/>
              <a:round/>
              <a:headEnd type="none" w="med" len="med"/>
              <a:tailEnd type="none" w="med" len="med"/>
            </a:ln>
          </a:bottom>
        </a:tcBdr>
        <a:fill>
          <a:solidFill>
            <a:srgbClr val="FFFFFF"/>
          </a:solidFill>
        </a:fill>
      </a:tcStyle>
    </a:wholeTbl>
    <a:band1H>
      <a:tcStyle>
        <a:tcBdr/>
        <a:fill>
          <a:solidFill>
            <a:srgbClr val="E9F1F5"/>
          </a:solidFill>
        </a:fill>
      </a:tcStyle>
    </a:band1H>
    <a:band1V>
      <a:tcStyle>
        <a:tcBdr/>
        <a:fill>
          <a:solidFill>
            <a:srgbClr val="E9F1F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BACC6"/>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4BACC6"/>
          </a:solidFill>
        </a:fill>
      </a:tcStyle>
    </a:firstRow>
  </a:tblStyle>
  <a:tblStyle styleId="{5DA37D80-6434-44D0-A028-1B22A696006F}" styleName="">
    <a:wholeTbl>
      <a:tcTxStyle>
        <a:font>
          <a:latin typeface="+mn-lt"/>
          <a:ea typeface="+mn-ea"/>
          <a:cs typeface="+mn-cs"/>
        </a:font>
        <a:srgbClr val="000000"/>
      </a:tcTxStyle>
      <a:tcStyle>
        <a:tcBdr>
          <a:left>
            <a:ln w="12701" cap="flat" cmpd="sng" algn="ctr">
              <a:solidFill>
                <a:srgbClr val="C0504D"/>
              </a:solidFill>
              <a:prstDash val="solid"/>
              <a:round/>
              <a:headEnd type="none" w="med" len="med"/>
              <a:tailEnd type="none" w="med" len="med"/>
            </a:ln>
          </a:left>
          <a:right>
            <a:ln w="12701" cap="flat" cmpd="sng" algn="ctr">
              <a:solidFill>
                <a:srgbClr val="C0504D"/>
              </a:solidFill>
              <a:prstDash val="solid"/>
              <a:round/>
              <a:headEnd type="none" w="med" len="med"/>
              <a:tailEnd type="none" w="med" len="med"/>
            </a:ln>
          </a:right>
          <a:top>
            <a:ln w="12701" cap="flat" cmpd="sng" algn="ctr">
              <a:solidFill>
                <a:srgbClr val="C0504D"/>
              </a:solidFill>
              <a:prstDash val="solid"/>
              <a:round/>
              <a:headEnd type="none" w="med" len="med"/>
              <a:tailEnd type="none" w="med" len="med"/>
            </a:ln>
          </a:top>
          <a:bottom>
            <a:ln w="12701" cap="flat" cmpd="sng" algn="ctr">
              <a:solidFill>
                <a:srgbClr val="C0504D"/>
              </a:solidFill>
              <a:prstDash val="solid"/>
              <a:round/>
              <a:headEnd type="none" w="med" len="med"/>
              <a:tailEnd type="none" w="med" len="med"/>
            </a:ln>
          </a:bottom>
        </a:tcBdr>
      </a:tcStyle>
    </a:wholeTbl>
    <a:band1H>
      <a:tcStyle>
        <a:tcBdr/>
        <a:fill>
          <a:solidFill>
            <a:srgbClr val="C0504D"/>
          </a:solidFill>
        </a:fill>
      </a:tcStyle>
    </a:band1H>
    <a:band1V>
      <a:tcStyle>
        <a:tcBdr/>
        <a:fill>
          <a:solidFill>
            <a:srgbClr val="C0504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C0504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C0504D"/>
              </a:solidFill>
              <a:prstDash val="solid"/>
              <a:round/>
              <a:headEnd type="none" w="med" len="med"/>
              <a:tailEnd type="none" w="med" len="med"/>
            </a:ln>
          </a:bottom>
        </a:tcBdr>
      </a:tcStyle>
    </a:firstRow>
  </a:tblStyle>
  <a:tblStyle styleId="{69CF1AB2-1976-4502-BF36-3FF5EA218861}"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1V>
      <a:tcStyle>
        <a:tcBdr/>
        <a:fill>
          <a:solidFill>
            <a:srgbClr val="D0D8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25402" cap="flat" cmpd="sng" algn="ctr">
              <a:solidFill>
                <a:srgbClr val="4F81BD"/>
              </a:solidFill>
              <a:prstDash val="solid"/>
              <a:round/>
              <a:headEnd type="none" w="med" len="med"/>
              <a:tailEnd type="none" w="med" len="med"/>
            </a:ln>
          </a:top>
        </a:tcBdr>
        <a:fill>
          <a:solidFill>
            <a:srgbClr val="E9EDF4"/>
          </a:solidFill>
        </a:fill>
      </a:tcStyle>
    </a:lastRow>
    <a:firstRow>
      <a:tcTxStyle b="on">
        <a:font>
          <a:latin typeface=""/>
          <a:ea typeface=""/>
          <a:cs typeface=""/>
        </a:font>
      </a:tcTxStyle>
      <a:tcStyle>
        <a:tcBdr/>
        <a:fill>
          <a:solidFill>
            <a:srgbClr val="E9EDF4"/>
          </a:solidFill>
        </a:fill>
      </a:tcStyle>
    </a:firstRow>
  </a:tblStyle>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wholeTbl>
    <a:band1H>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tcStyle>
    </a:band1H>
    <a:band1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1V>
    <a:band2V>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4F81BD"/>
          </a:solidFill>
        </a:fill>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2H>
      <a:tcStyle>
        <a:tcBdr/>
      </a:tcStyle>
    </a:band2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F81BD"/>
              </a:solidFill>
              <a:prstDash val="solid"/>
              <a:round/>
              <a:headEnd type="none" w="med" len="med"/>
              <a:tailEnd type="none" w="med" len="med"/>
            </a:ln>
          </a:bottom>
        </a:tcBdr>
      </a:tcStyle>
    </a:firstRow>
  </a:tblStyle>
  <a:tblStyle styleId="{BC89EF96-8CEA-46FF-86C4-4CE0E7609802}" styleName="">
    <a:wholeTbl>
      <a:tcTxStyle>
        <a:font>
          <a:latin typeface="+mn-lt"/>
          <a:ea typeface="+mn-ea"/>
          <a:cs typeface="+mn-cs"/>
        </a:font>
        <a:srgbClr val="000000"/>
      </a:tcTxStyle>
      <a:tcStyle>
        <a:tcBdr>
          <a:left>
            <a:ln w="12701" cap="flat" cmpd="sng" algn="ctr">
              <a:solidFill>
                <a:srgbClr val="4F81BD"/>
              </a:solidFill>
              <a:prstDash val="solid"/>
              <a:round/>
              <a:headEnd type="none" w="med" len="med"/>
              <a:tailEnd type="none" w="med" len="med"/>
            </a:ln>
          </a:left>
          <a:right>
            <a:ln w="12701" cap="flat" cmpd="sng" algn="ctr">
              <a:solidFill>
                <a:srgbClr val="4F81BD"/>
              </a:solidFill>
              <a:prstDash val="solid"/>
              <a:round/>
              <a:headEnd type="none" w="med" len="med"/>
              <a:tailEnd type="none" w="med" len="med"/>
            </a:ln>
          </a:right>
          <a:top>
            <a:ln w="12701" cap="flat" cmpd="sng" algn="ctr">
              <a:solidFill>
                <a:srgbClr val="4F81BD"/>
              </a:solidFill>
              <a:prstDash val="solid"/>
              <a:round/>
              <a:headEnd type="none" w="med" len="med"/>
              <a:tailEnd type="none" w="med" len="med"/>
            </a:ln>
          </a:top>
          <a:bottom>
            <a:ln w="12701" cap="flat" cmpd="sng" algn="ctr">
              <a:solidFill>
                <a:srgbClr val="4F81BD"/>
              </a:solidFill>
              <a:prstDash val="solid"/>
              <a:round/>
              <a:headEnd type="none" w="med" len="med"/>
              <a:tailEnd type="none" w="med" len="med"/>
            </a:ln>
          </a:bottom>
        </a:tcBdr>
      </a:tcStyle>
    </a:wholeTbl>
    <a:band1H>
      <a:tcStyle>
        <a:tcBdr/>
        <a:fill>
          <a:solidFill>
            <a:srgbClr val="4F81BD"/>
          </a:solidFill>
        </a:fill>
      </a:tcStyle>
    </a:band1H>
    <a:band1V>
      <a:tcStyle>
        <a:tcBdr/>
        <a:fill>
          <a:solidFill>
            <a:srgbClr val="4F81BD"/>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F81BD"/>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4F81BD"/>
              </a:solidFill>
              <a:prstDash val="solid"/>
              <a:round/>
              <a:headEnd type="none" w="med" len="med"/>
              <a:tailEnd type="none" w="med" len="med"/>
            </a:ln>
          </a:bottom>
        </a:tcBdr>
      </a:tcStyle>
    </a:firstRow>
  </a:tblStyle>
  <a:tblStyle styleId="{69C7853C-536D-4A76-A0AE-DD22124D55A5}" styleName="">
    <a:wholeTbl>
      <a:tcTxStyle>
        <a:font>
          <a:latin typeface="+mn-lt"/>
          <a:ea typeface="+mn-ea"/>
          <a:cs typeface="+mn-cs"/>
        </a:font>
        <a:srgbClr val="000000"/>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wholeTbl>
    <a:band1H>
      <a:tcStyle>
        <a:tcBdr/>
        <a:fill>
          <a:solidFill>
            <a:srgbClr val="9BBB59"/>
          </a:solidFill>
        </a:fill>
      </a:tcStyle>
    </a:band1H>
    <a:band2H>
      <a:tcStyle>
        <a:tcBdr/>
        <a:fill>
          <a:solidFill>
            <a:srgbClr val="9BBB59"/>
          </a:solidFill>
        </a:fill>
      </a:tcStyle>
    </a:band2H>
    <a:band1V>
      <a:tcStyle>
        <a:tcBdr>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band1V>
    <a:band2V>
      <a:tcStyle>
        <a:tcBdr/>
        <a:fill>
          <a:solidFill>
            <a:srgbClr val="9BBB59"/>
          </a:solidFill>
        </a:fill>
      </a:tcStyle>
    </a:band2V>
    <a:la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Col>
    <a:firstCol>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firstCol>
    <a:lastRow>
      <a:tcTxStyle b="on">
        <a:font>
          <a:latin typeface=""/>
          <a:ea typeface=""/>
          <a:cs typeface=""/>
        </a:font>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9BBB59"/>
              </a:solidFill>
              <a:prstDash val="solid"/>
              <a:round/>
              <a:headEnd type="none" w="med" len="med"/>
              <a:tailEnd type="none" w="med" len="med"/>
            </a:ln>
          </a:bottom>
        </a:tcBdr>
        <a:fill>
          <a:solidFill>
            <a:srgbClr val="9BBB59"/>
          </a:solidFill>
        </a:fill>
      </a:tcStyle>
    </a:lastRow>
    <a:firstRow>
      <a:tcTxStyle b="on">
        <a:font>
          <a:latin typeface="+mn-lt"/>
          <a:ea typeface="+mn-ea"/>
          <a:cs typeface="+mn-cs"/>
        </a:font>
        <a:srgbClr val="FFFFFF"/>
      </a:tcTxStyle>
      <a:tcStyle>
        <a:tcBdr>
          <a:left>
            <a:ln w="3172" cap="flat" cmpd="sng" algn="ctr">
              <a:solidFill>
                <a:srgbClr val="9BBB59"/>
              </a:solidFill>
              <a:prstDash val="solid"/>
              <a:round/>
              <a:headEnd type="none" w="med" len="med"/>
              <a:tailEnd type="none" w="med" len="med"/>
            </a:ln>
          </a:left>
          <a:right>
            <a:ln w="3172" cap="flat" cmpd="sng" algn="ctr">
              <a:solidFill>
                <a:srgbClr val="9BBB59"/>
              </a:solidFill>
              <a:prstDash val="solid"/>
              <a:round/>
              <a:headEnd type="none" w="med" len="med"/>
              <a:tailEnd type="none" w="med" len="med"/>
            </a:ln>
          </a:right>
          <a:top>
            <a:ln w="3172" cap="flat" cmpd="sng" algn="ctr">
              <a:solidFill>
                <a:srgbClr val="9BBB59"/>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9BBB59"/>
          </a:solidFill>
        </a:fill>
      </a:tcStyle>
    </a:firstRow>
  </a:tblStyle>
  <a:tblStyle styleId="{775DCB02-9BB8-47FD-8907-85C794F793BA}" styleName="">
    <a:wholeTbl>
      <a:tcTxStyle>
        <a:font>
          <a:latin typeface="+mn-lt"/>
          <a:ea typeface="+mn-ea"/>
          <a:cs typeface="+mn-cs"/>
        </a:font>
        <a:srgbClr val="000000"/>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wholeTbl>
    <a:band1H>
      <a:tcStyle>
        <a:tcBdr/>
        <a:fill>
          <a:solidFill>
            <a:srgbClr val="8064A2"/>
          </a:solidFill>
        </a:fill>
      </a:tcStyle>
    </a:band1H>
    <a:band2H>
      <a:tcStyle>
        <a:tcBdr/>
        <a:fill>
          <a:solidFill>
            <a:srgbClr val="8064A2"/>
          </a:solidFill>
        </a:fill>
      </a:tcStyle>
    </a:band2H>
    <a:band1V>
      <a:tcStyle>
        <a:tcBdr>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band1V>
    <a:band2V>
      <a:tcStyle>
        <a:tcBdr/>
        <a:fill>
          <a:solidFill>
            <a:srgbClr val="8064A2"/>
          </a:solidFill>
        </a:fill>
      </a:tcStyle>
    </a:band2V>
    <a:la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Col>
    <a:firstCol>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firstCol>
    <a:lastRow>
      <a:tcTxStyle b="on">
        <a:font>
          <a:latin typeface=""/>
          <a:ea typeface=""/>
          <a:cs typeface=""/>
        </a:font>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8064A2"/>
              </a:solidFill>
              <a:prstDash val="solid"/>
              <a:round/>
              <a:headEnd type="none" w="med" len="med"/>
              <a:tailEnd type="none" w="med" len="med"/>
            </a:ln>
          </a:bottom>
        </a:tcBdr>
        <a:fill>
          <a:solidFill>
            <a:srgbClr val="8064A2"/>
          </a:solidFill>
        </a:fill>
      </a:tcStyle>
    </a:lastRow>
    <a:firstRow>
      <a:tcTxStyle b="on">
        <a:font>
          <a:latin typeface="+mn-lt"/>
          <a:ea typeface="+mn-ea"/>
          <a:cs typeface="+mn-cs"/>
        </a:font>
        <a:srgbClr val="FFFFFF"/>
      </a:tcTxStyle>
      <a:tcStyle>
        <a:tcBdr>
          <a:left>
            <a:ln w="3172" cap="flat" cmpd="sng" algn="ctr">
              <a:solidFill>
                <a:srgbClr val="8064A2"/>
              </a:solidFill>
              <a:prstDash val="solid"/>
              <a:round/>
              <a:headEnd type="none" w="med" len="med"/>
              <a:tailEnd type="none" w="med" len="med"/>
            </a:ln>
          </a:left>
          <a:right>
            <a:ln w="3172" cap="flat" cmpd="sng" algn="ctr">
              <a:solidFill>
                <a:srgbClr val="8064A2"/>
              </a:solidFill>
              <a:prstDash val="solid"/>
              <a:round/>
              <a:headEnd type="none" w="med" len="med"/>
              <a:tailEnd type="none" w="med" len="med"/>
            </a:ln>
          </a:right>
          <a:top>
            <a:ln w="3172" cap="flat" cmpd="sng" algn="ctr">
              <a:solidFill>
                <a:srgbClr val="8064A2"/>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8064A2"/>
          </a:solidFill>
        </a:fill>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DEFE9"/>
          </a:solidFill>
        </a:fill>
      </a:tcStyle>
    </a:wholeTbl>
    <a:band1H>
      <a:tcStyle>
        <a:tcBdr/>
        <a:fill>
          <a:solidFill>
            <a:srgbClr val="FCDDCF"/>
          </a:solidFill>
        </a:fill>
      </a:tcStyle>
    </a:band1H>
    <a:band2H>
      <a:tcStyle>
        <a:tcBdr/>
      </a:tcStyle>
    </a:band2H>
    <a:band1V>
      <a:tcStyle>
        <a:tcBdr/>
        <a:fill>
          <a:solidFill>
            <a:srgbClr val="FCDDCF"/>
          </a:solidFill>
        </a:fill>
      </a:tcStyle>
    </a:band1V>
    <a:band2V>
      <a:tcStyle>
        <a:tcBdr/>
      </a:tcStyle>
    </a:band2V>
    <a:lastCol>
      <a:tcTxStyle b="on">
        <a:font>
          <a:latin typeface="+mn-lt"/>
          <a:ea typeface="+mn-ea"/>
          <a:cs typeface="+mn-cs"/>
        </a:font>
        <a:srgbClr val="FFFFFF"/>
      </a:tcTxStyle>
      <a:tcStyle>
        <a:tcBdr/>
        <a:fill>
          <a:solidFill>
            <a:srgbClr val="F79646"/>
          </a:solidFill>
        </a:fill>
      </a:tcStyle>
    </a:lastCol>
    <a:firstCol>
      <a:tcTxStyle b="on">
        <a:font>
          <a:latin typeface="+mn-lt"/>
          <a:ea typeface="+mn-ea"/>
          <a:cs typeface="+mn-cs"/>
        </a:font>
        <a:srgbClr val="FFFFFF"/>
      </a:tcTxStyle>
      <a:tcStyle>
        <a:tcBdr/>
        <a:fill>
          <a:solidFill>
            <a:srgbClr val="F79646"/>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79646"/>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92" autoAdjust="0"/>
    <p:restoredTop sz="80924" autoAdjust="0"/>
  </p:normalViewPr>
  <p:slideViewPr>
    <p:cSldViewPr snapToGrid="0">
      <p:cViewPr varScale="1">
        <p:scale>
          <a:sx n="90" d="100"/>
          <a:sy n="90" d="100"/>
        </p:scale>
        <p:origin x="11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41633" cy="496884"/>
          </a:xfrm>
          <a:prstGeom prst="rect">
            <a:avLst/>
          </a:prstGeom>
          <a:noFill/>
          <a:ln>
            <a:noFill/>
          </a:ln>
        </p:spPr>
        <p:txBody>
          <a:bodyPr vert="horz" wrap="square" lIns="94969" tIns="47484" rIns="94969" bIns="47484" anchor="t"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3" name="Date Placeholder 2"/>
          <p:cNvSpPr txBox="1">
            <a:spLocks noGrp="1"/>
          </p:cNvSpPr>
          <p:nvPr>
            <p:ph type="dt" sz="quarter" idx="1"/>
          </p:nvPr>
        </p:nvSpPr>
        <p:spPr>
          <a:xfrm>
            <a:off x="3846515" y="0"/>
            <a:ext cx="2941633" cy="496884"/>
          </a:xfrm>
          <a:prstGeom prst="rect">
            <a:avLst/>
          </a:prstGeom>
          <a:noFill/>
          <a:ln>
            <a:noFill/>
          </a:ln>
        </p:spPr>
        <p:txBody>
          <a:bodyPr vert="horz" wrap="square" lIns="94969" tIns="47484" rIns="94969" bIns="47484" anchor="t"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0C0BCE-518F-4540-9917-D39F58D7503B}" type="datetime1">
              <a:rPr lang="en-US" sz="1200" b="0" i="0" u="none" strike="noStrike" kern="1200" cap="none" spc="0" baseline="0">
                <a:solidFill>
                  <a:srgbClr val="000000"/>
                </a:solidFill>
                <a:uFillTx/>
                <a:latin typeface="Times" pitchFamily="32"/>
                <a:ea typeface="Osaka" pitchFamily="32"/>
              </a:rPr>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t>3/22/2018</a:t>
            </a:fld>
            <a:endParaRPr lang="en-US" sz="1200" b="0" i="0" u="none" strike="noStrike" kern="1200" cap="none" spc="0" baseline="0">
              <a:solidFill>
                <a:srgbClr val="000000"/>
              </a:solidFill>
              <a:uFillTx/>
              <a:latin typeface="Times" pitchFamily="32"/>
              <a:ea typeface="Osaka" pitchFamily="32"/>
            </a:endParaRPr>
          </a:p>
        </p:txBody>
      </p:sp>
      <p:sp>
        <p:nvSpPr>
          <p:cNvPr id="4" name="Footer Placeholder 3"/>
          <p:cNvSpPr txBox="1">
            <a:spLocks noGrp="1"/>
          </p:cNvSpPr>
          <p:nvPr>
            <p:ph type="ftr" sz="quarter" idx="2"/>
          </p:nvPr>
        </p:nvSpPr>
        <p:spPr>
          <a:xfrm>
            <a:off x="0"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l"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Times" pitchFamily="32"/>
              <a:ea typeface="Osaka" pitchFamily="32"/>
            </a:endParaRPr>
          </a:p>
        </p:txBody>
      </p:sp>
      <p:sp>
        <p:nvSpPr>
          <p:cNvPr id="5" name="Slide Number Placeholder 4"/>
          <p:cNvSpPr txBox="1">
            <a:spLocks noGrp="1"/>
          </p:cNvSpPr>
          <p:nvPr>
            <p:ph type="sldNum" sz="quarter" idx="3"/>
          </p:nvPr>
        </p:nvSpPr>
        <p:spPr>
          <a:xfrm>
            <a:off x="3846515" y="9431341"/>
            <a:ext cx="2941633" cy="496884"/>
          </a:xfrm>
          <a:prstGeom prst="rect">
            <a:avLst/>
          </a:prstGeom>
          <a:noFill/>
          <a:ln>
            <a:noFill/>
          </a:ln>
        </p:spPr>
        <p:txBody>
          <a:bodyPr vert="horz" wrap="square" lIns="94969" tIns="47484" rIns="94969" bIns="47484" anchor="b" anchorCtr="0" compatLnSpc="1">
            <a:noAutofit/>
          </a:bodyPr>
          <a:lstStyle/>
          <a:p>
            <a:pPr marL="0" marR="0" lvl="0" indent="0" algn="r" defTabSz="95029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8A7ADD-91E7-4F4B-A196-4BB2B02D7043}" type="slidenum">
              <a:t>‹#›</a:t>
            </a:fld>
            <a:endParaRPr lang="en-US" sz="1200" b="0" i="0" u="none" strike="noStrike" kern="1200" cap="none" spc="0" baseline="0">
              <a:solidFill>
                <a:srgbClr val="000000"/>
              </a:solidFill>
              <a:uFillTx/>
              <a:latin typeface="Times" pitchFamily="32"/>
              <a:ea typeface="Osaka" pitchFamily="32"/>
            </a:endParaRPr>
          </a:p>
        </p:txBody>
      </p:sp>
    </p:spTree>
    <p:extLst>
      <p:ext uri="{BB962C8B-B14F-4D97-AF65-F5344CB8AC3E}">
        <p14:creationId xmlns:p14="http://schemas.microsoft.com/office/powerpoint/2010/main" val="111093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41633" cy="496884"/>
          </a:xfrm>
          <a:prstGeom prst="rect">
            <a:avLst/>
          </a:prstGeom>
          <a:noFill/>
          <a:ln>
            <a:noFill/>
          </a:ln>
        </p:spPr>
        <p:txBody>
          <a:bodyPr vert="horz" wrap="square" lIns="95682" tIns="47841" rIns="95682" bIns="47841" anchor="t"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3" name="Rectangle 3"/>
          <p:cNvSpPr txBox="1">
            <a:spLocks noGrp="1"/>
          </p:cNvSpPr>
          <p:nvPr>
            <p:ph type="dt" idx="1"/>
          </p:nvPr>
        </p:nvSpPr>
        <p:spPr>
          <a:xfrm>
            <a:off x="3848096" y="0"/>
            <a:ext cx="2941633" cy="496884"/>
          </a:xfrm>
          <a:prstGeom prst="rect">
            <a:avLst/>
          </a:prstGeom>
          <a:noFill/>
          <a:ln>
            <a:noFill/>
          </a:ln>
        </p:spPr>
        <p:txBody>
          <a:bodyPr vert="horz" wrap="square" lIns="95682" tIns="47841" rIns="95682" bIns="47841" anchor="t" anchorCtr="0" compatLnSpc="1">
            <a:noAutofit/>
          </a:bodyPr>
          <a:lstStyle>
            <a:lvl1pPr marL="0" marR="0" lvl="0" indent="0" algn="r"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4" name="Rectangle 4"/>
          <p:cNvSpPr>
            <a:spLocks noGrp="1" noRot="1" noChangeAspect="1"/>
          </p:cNvSpPr>
          <p:nvPr>
            <p:ph type="sldImg" idx="2"/>
          </p:nvPr>
        </p:nvSpPr>
        <p:spPr>
          <a:xfrm>
            <a:off x="85725" y="742950"/>
            <a:ext cx="6618290" cy="3724278"/>
          </a:xfrm>
          <a:prstGeom prst="rect">
            <a:avLst/>
          </a:prstGeom>
          <a:noFill/>
          <a:ln w="9528">
            <a:solidFill>
              <a:srgbClr val="000000"/>
            </a:solidFill>
            <a:prstDash val="solid"/>
            <a:miter/>
          </a:ln>
        </p:spPr>
      </p:sp>
      <p:sp>
        <p:nvSpPr>
          <p:cNvPr id="5" name="Rectangle 5"/>
          <p:cNvSpPr txBox="1">
            <a:spLocks noGrp="1"/>
          </p:cNvSpPr>
          <p:nvPr>
            <p:ph type="body" sz="quarter" idx="3"/>
          </p:nvPr>
        </p:nvSpPr>
        <p:spPr>
          <a:xfrm>
            <a:off x="904871" y="4716466"/>
            <a:ext cx="4979986" cy="4468809"/>
          </a:xfrm>
          <a:prstGeom prst="rect">
            <a:avLst/>
          </a:prstGeom>
          <a:noFill/>
          <a:ln>
            <a:noFill/>
          </a:ln>
        </p:spPr>
        <p:txBody>
          <a:bodyPr vert="horz" wrap="square" lIns="95682" tIns="47841" rIns="95682" bIns="47841"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txBox="1">
            <a:spLocks noGrp="1"/>
          </p:cNvSpPr>
          <p:nvPr>
            <p:ph type="ftr" sz="quarter" idx="4"/>
          </p:nvPr>
        </p:nvSpPr>
        <p:spPr>
          <a:xfrm>
            <a:off x="0"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l" defTabSz="950290" rtl="0" fontAlgn="auto" hangingPunct="0">
              <a:lnSpc>
                <a:spcPct val="100000"/>
              </a:lnSpc>
              <a:spcBef>
                <a:spcPts val="0"/>
              </a:spcBef>
              <a:spcAft>
                <a:spcPts val="0"/>
              </a:spcAft>
              <a:buNone/>
              <a:tabLst/>
              <a:defRPr lang="en-GB" sz="1200" b="0" i="0" u="none" strike="noStrike" kern="1200" cap="none" spc="0" baseline="0">
                <a:solidFill>
                  <a:srgbClr val="000000"/>
                </a:solidFill>
                <a:uFillTx/>
                <a:latin typeface="Times" pitchFamily="32"/>
                <a:ea typeface="Osaka" pitchFamily="32"/>
              </a:defRPr>
            </a:lvl1pPr>
          </a:lstStyle>
          <a:p>
            <a:pPr lvl="0"/>
            <a:endParaRPr lang="en-GB"/>
          </a:p>
        </p:txBody>
      </p:sp>
      <p:sp>
        <p:nvSpPr>
          <p:cNvPr id="7" name="Rectangle 7"/>
          <p:cNvSpPr txBox="1">
            <a:spLocks noGrp="1"/>
          </p:cNvSpPr>
          <p:nvPr>
            <p:ph type="sldNum" sz="quarter" idx="5"/>
          </p:nvPr>
        </p:nvSpPr>
        <p:spPr>
          <a:xfrm>
            <a:off x="3848096" y="9432922"/>
            <a:ext cx="2941633" cy="496884"/>
          </a:xfrm>
          <a:prstGeom prst="rect">
            <a:avLst/>
          </a:prstGeom>
          <a:noFill/>
          <a:ln>
            <a:noFill/>
          </a:ln>
        </p:spPr>
        <p:txBody>
          <a:bodyPr vert="horz" wrap="square" lIns="95682" tIns="47841" rIns="95682" bIns="47841" anchor="b" anchorCtr="0" compatLnSpc="1">
            <a:noAutofit/>
          </a:bodyPr>
          <a:lstStyle>
            <a:lvl1pPr marL="0" marR="0" lvl="0" indent="0" algn="r" defTabSz="950290" rtl="0" fontAlgn="auto" hangingPunct="0">
              <a:lnSpc>
                <a:spcPct val="100000"/>
              </a:lnSpc>
              <a:spcBef>
                <a:spcPts val="0"/>
              </a:spcBef>
              <a:spcAft>
                <a:spcPts val="0"/>
              </a:spcAft>
              <a:buNone/>
              <a:tabLst/>
              <a:defRPr lang="en-US" sz="1200" b="0" i="0" u="none" strike="noStrike" kern="1200" cap="none" spc="0" baseline="0">
                <a:solidFill>
                  <a:srgbClr val="000000"/>
                </a:solidFill>
                <a:uFillTx/>
                <a:latin typeface="Times" pitchFamily="32"/>
                <a:ea typeface="Osaka" pitchFamily="32"/>
              </a:defRPr>
            </a:lvl1pPr>
          </a:lstStyle>
          <a:p>
            <a:pPr lvl="0"/>
            <a:fld id="{FF8266A5-922E-4AE7-88F6-58550D45889F}" type="slidenum">
              <a:t>‹#›</a:t>
            </a:fld>
            <a:endParaRPr lang="en-US"/>
          </a:p>
        </p:txBody>
      </p:sp>
    </p:spTree>
    <p:extLst>
      <p:ext uri="{BB962C8B-B14F-4D97-AF65-F5344CB8AC3E}">
        <p14:creationId xmlns:p14="http://schemas.microsoft.com/office/powerpoint/2010/main" val="2649367837"/>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1pPr>
    <a:lvl2pPr marL="496884" marR="0" lvl="1"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2pPr>
    <a:lvl3pPr marL="996952" marR="0" lvl="2"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3pPr>
    <a:lvl4pPr marL="1495428" marR="0" lvl="3"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4pPr>
    <a:lvl5pPr marL="1995485" marR="0" lvl="4" indent="0" algn="l" defTabSz="914400" rtl="0" fontAlgn="auto" hangingPunct="0">
      <a:lnSpc>
        <a:spcPct val="100000"/>
      </a:lnSpc>
      <a:spcBef>
        <a:spcPts val="500"/>
      </a:spcBef>
      <a:spcAft>
        <a:spcPts val="0"/>
      </a:spcAft>
      <a:buNone/>
      <a:tabLst/>
      <a:defRPr lang="en-US" sz="1300" b="0" i="0" u="none" strike="noStrike" kern="1200" cap="none" spc="0" baseline="0">
        <a:solidFill>
          <a:srgbClr val="000000"/>
        </a:solidFill>
        <a:uFillTx/>
        <a:latin typeface="Times" pitchFamily="1"/>
        <a:ea typeface="Osaka" pitchFamily="1"/>
        <a:cs typeface="Osaka"/>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2</a:t>
            </a:fld>
            <a:endParaRPr lang="en-US"/>
          </a:p>
        </p:txBody>
      </p:sp>
    </p:spTree>
    <p:extLst>
      <p:ext uri="{BB962C8B-B14F-4D97-AF65-F5344CB8AC3E}">
        <p14:creationId xmlns:p14="http://schemas.microsoft.com/office/powerpoint/2010/main" val="185488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4</a:t>
            </a:fld>
            <a:endParaRPr lang="en-US"/>
          </a:p>
        </p:txBody>
      </p:sp>
    </p:spTree>
    <p:extLst>
      <p:ext uri="{BB962C8B-B14F-4D97-AF65-F5344CB8AC3E}">
        <p14:creationId xmlns:p14="http://schemas.microsoft.com/office/powerpoint/2010/main" val="137245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6</a:t>
            </a:fld>
            <a:endParaRPr lang="en-US"/>
          </a:p>
        </p:txBody>
      </p:sp>
    </p:spTree>
    <p:extLst>
      <p:ext uri="{BB962C8B-B14F-4D97-AF65-F5344CB8AC3E}">
        <p14:creationId xmlns:p14="http://schemas.microsoft.com/office/powerpoint/2010/main" val="151834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9</a:t>
            </a:fld>
            <a:endParaRPr lang="en-US"/>
          </a:p>
        </p:txBody>
      </p:sp>
    </p:spTree>
    <p:extLst>
      <p:ext uri="{BB962C8B-B14F-4D97-AF65-F5344CB8AC3E}">
        <p14:creationId xmlns:p14="http://schemas.microsoft.com/office/powerpoint/2010/main" val="68983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12</a:t>
            </a:fld>
            <a:endParaRPr lang="en-US"/>
          </a:p>
        </p:txBody>
      </p:sp>
    </p:spTree>
    <p:extLst>
      <p:ext uri="{BB962C8B-B14F-4D97-AF65-F5344CB8AC3E}">
        <p14:creationId xmlns:p14="http://schemas.microsoft.com/office/powerpoint/2010/main" val="161814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14</a:t>
            </a:fld>
            <a:endParaRPr lang="en-US"/>
          </a:p>
        </p:txBody>
      </p:sp>
    </p:spTree>
    <p:extLst>
      <p:ext uri="{BB962C8B-B14F-4D97-AF65-F5344CB8AC3E}">
        <p14:creationId xmlns:p14="http://schemas.microsoft.com/office/powerpoint/2010/main" val="78732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 y="742950"/>
            <a:ext cx="6618288"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FF8266A5-922E-4AE7-88F6-58550D45889F}" type="slidenum">
              <a:rPr lang="en-US" smtClean="0"/>
              <a:t>16</a:t>
            </a:fld>
            <a:endParaRPr lang="en-US"/>
          </a:p>
        </p:txBody>
      </p:sp>
    </p:spTree>
    <p:extLst>
      <p:ext uri="{BB962C8B-B14F-4D97-AF65-F5344CB8AC3E}">
        <p14:creationId xmlns:p14="http://schemas.microsoft.com/office/powerpoint/2010/main" val="3090621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7_Section Header">
    <p:spTree>
      <p:nvGrpSpPr>
        <p:cNvPr id="1" name=""/>
        <p:cNvGrpSpPr/>
        <p:nvPr/>
      </p:nvGrpSpPr>
      <p:grpSpPr>
        <a:xfrm>
          <a:off x="0" y="0"/>
          <a:ext cx="0" cy="0"/>
          <a:chOff x="0" y="0"/>
          <a:chExt cx="0" cy="0"/>
        </a:xfrm>
      </p:grpSpPr>
      <p:sp>
        <p:nvSpPr>
          <p:cNvPr id="2" name="Rectangle 4"/>
          <p:cNvSpPr/>
          <p:nvPr/>
        </p:nvSpPr>
        <p:spPr>
          <a:xfrm>
            <a:off x="0" y="0"/>
            <a:ext cx="12188823"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 name="Rectangle 5"/>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4"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pic>
        <p:nvPicPr>
          <p:cNvPr id="5"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6"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BFBFBF"/>
                </a:solidFill>
              </a:defRPr>
            </a:lvl1pPr>
          </a:lstStyle>
          <a:p>
            <a:pPr lvl="0"/>
            <a:r>
              <a:rPr lang="en-US"/>
              <a:t>Click to edit Master text styles</a:t>
            </a:r>
          </a:p>
        </p:txBody>
      </p:sp>
      <p:sp>
        <p:nvSpPr>
          <p:cNvPr id="8"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9"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FFFFFF"/>
                </a:solidFill>
                <a:uFillTx/>
                <a:latin typeface="Arial Narrow Bold"/>
                <a:ea typeface="ＭＳ Ｐゴシック"/>
                <a:cs typeface="Arial Narrow Bold"/>
              </a:defRPr>
            </a:lvl1pPr>
          </a:lstStyle>
          <a:p>
            <a:pPr lvl="0"/>
            <a:r>
              <a:rPr lang="en-US"/>
              <a:t>Click to edit Master title style</a:t>
            </a:r>
            <a:endParaRPr lang="en-GB"/>
          </a:p>
        </p:txBody>
      </p:sp>
      <p:pic>
        <p:nvPicPr>
          <p:cNvPr id="10" name="Picture 16">
            <a:extLst/>
          </p:cNvPr>
          <p:cNvPicPr>
            <a:picLocks noChangeAspect="1"/>
          </p:cNvPicPr>
          <p:nvPr/>
        </p:nvPicPr>
        <p:blipFill>
          <a:blip r:embed="rId3"/>
          <a:stretch>
            <a:fillRect/>
          </a:stretch>
        </p:blipFill>
        <p:spPr>
          <a:xfrm>
            <a:off x="9679938" y="5680764"/>
            <a:ext cx="2194560" cy="512384"/>
          </a:xfrm>
          <a:prstGeom prst="rect">
            <a:avLst/>
          </a:prstGeom>
          <a:noFill/>
          <a:ln cap="flat">
            <a:noFill/>
          </a:ln>
        </p:spPr>
      </p:pic>
    </p:spTree>
    <p:extLst>
      <p:ext uri="{BB962C8B-B14F-4D97-AF65-F5344CB8AC3E}">
        <p14:creationId xmlns:p14="http://schemas.microsoft.com/office/powerpoint/2010/main" val="386668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ull page with subhead">
    <p:spTree>
      <p:nvGrpSpPr>
        <p:cNvPr id="1" name=""/>
        <p:cNvGrpSpPr/>
        <p:nvPr/>
      </p:nvGrpSpPr>
      <p:grpSpPr>
        <a:xfrm>
          <a:off x="0" y="0"/>
          <a:ext cx="0" cy="0"/>
          <a:chOff x="0" y="0"/>
          <a:chExt cx="0" cy="0"/>
        </a:xfrm>
      </p:grpSpPr>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8246543" cy="988695"/>
          </a:xfrm>
        </p:spPr>
        <p:txBody>
          <a:bodyPr/>
          <a:lstStyle>
            <a:lvl1pPr>
              <a:defRPr/>
            </a:lvl1pPr>
          </a:lstStyle>
          <a:p>
            <a:pPr lvl="0"/>
            <a:r>
              <a:rPr lang="en-US"/>
              <a:t>Click to edit Master text styles</a:t>
            </a:r>
          </a:p>
        </p:txBody>
      </p:sp>
      <p:sp>
        <p:nvSpPr>
          <p:cNvPr id="6" name="Rectangle 1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1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1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C5622D1-2410-4063-8EDF-55B2A8CBB540}" type="slidenum">
              <a:t>‹#›</a:t>
            </a:fld>
            <a:endParaRPr lang="en-GB"/>
          </a:p>
        </p:txBody>
      </p:sp>
    </p:spTree>
    <p:extLst>
      <p:ext uri="{BB962C8B-B14F-4D97-AF65-F5344CB8AC3E}">
        <p14:creationId xmlns:p14="http://schemas.microsoft.com/office/powerpoint/2010/main" val="385916199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age">
    <p:spTree>
      <p:nvGrpSpPr>
        <p:cNvPr id="1" name=""/>
        <p:cNvGrpSpPr/>
        <p:nvPr/>
      </p:nvGrpSpPr>
      <p:grpSpPr>
        <a:xfrm>
          <a:off x="0" y="0"/>
          <a:ext cx="0" cy="0"/>
          <a:chOff x="0" y="0"/>
          <a:chExt cx="0" cy="0"/>
        </a:xfrm>
      </p:grpSpPr>
      <p:cxnSp>
        <p:nvCxnSpPr>
          <p:cNvPr id="2" name="Straight Connector 2"/>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Rectangle 27"/>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6" name="Rectangle 28"/>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7" name="Rectangle 29"/>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0"/>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1"/>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2"/>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3"/>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2"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3"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4"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8C040-200D-40FC-A276-8B3975E8DB7E}" type="slidenum">
              <a:t>‹#›</a:t>
            </a:fld>
            <a:endParaRPr lang="en-GB"/>
          </a:p>
        </p:txBody>
      </p:sp>
    </p:spTree>
    <p:extLst>
      <p:ext uri="{BB962C8B-B14F-4D97-AF65-F5344CB8AC3E}">
        <p14:creationId xmlns:p14="http://schemas.microsoft.com/office/powerpoint/2010/main" val="424093535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column ">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3365677"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6283775"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txBox="1">
            <a:spLocks noGrp="1"/>
          </p:cNvSpPr>
          <p:nvPr>
            <p:ph idx="4294967295"/>
          </p:nvPr>
        </p:nvSpPr>
        <p:spPr>
          <a:xfrm>
            <a:off x="9201863" y="2215700"/>
            <a:ext cx="2561636"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22"/>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4"/>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73E8421-575A-4219-A459-1859F2F46DE4}" type="slidenum">
              <a:t>‹#›</a:t>
            </a:fld>
            <a:endParaRPr lang="en-GB"/>
          </a:p>
        </p:txBody>
      </p:sp>
    </p:spTree>
    <p:extLst>
      <p:ext uri="{BB962C8B-B14F-4D97-AF65-F5344CB8AC3E}">
        <p14:creationId xmlns:p14="http://schemas.microsoft.com/office/powerpoint/2010/main" val="291427279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074142"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2767010" y="2810326"/>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2767010" y="2175330"/>
            <a:ext cx="2074142" cy="634995"/>
          </a:xfrm>
          <a:solidFill>
            <a:srgbClr val="0F204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5086450" y="280851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5086450" y="2173510"/>
            <a:ext cx="2074142"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Content Placeholder 2"/>
          <p:cNvSpPr txBox="1">
            <a:spLocks noGrp="1"/>
          </p:cNvSpPr>
          <p:nvPr>
            <p:ph idx="4294967295"/>
          </p:nvPr>
        </p:nvSpPr>
        <p:spPr>
          <a:xfrm>
            <a:off x="7405881" y="280669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7405881" y="2171699"/>
            <a:ext cx="2074142"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4" name="Content Placeholder 2"/>
          <p:cNvSpPr txBox="1">
            <a:spLocks noGrp="1"/>
          </p:cNvSpPr>
          <p:nvPr>
            <p:ph idx="4294967295"/>
          </p:nvPr>
        </p:nvSpPr>
        <p:spPr>
          <a:xfrm>
            <a:off x="9725311" y="2804885"/>
            <a:ext cx="2074142"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5" name="Content Placeholder 2"/>
          <p:cNvSpPr txBox="1">
            <a:spLocks noGrp="1"/>
          </p:cNvSpPr>
          <p:nvPr>
            <p:ph idx="4294967295"/>
          </p:nvPr>
        </p:nvSpPr>
        <p:spPr>
          <a:xfrm>
            <a:off x="9725311" y="2169880"/>
            <a:ext cx="2074142"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6" name="Rectangle 3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7" name="Rectangle 3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39"/>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0"/>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3"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ED1ADE23-555C-498F-8E32-F8E77B625197}" type="slidenum">
              <a:t>‹#›</a:t>
            </a:fld>
            <a:endParaRPr lang="en-GB"/>
          </a:p>
        </p:txBody>
      </p:sp>
    </p:spTree>
    <p:extLst>
      <p:ext uri="{BB962C8B-B14F-4D97-AF65-F5344CB8AC3E}">
        <p14:creationId xmlns:p14="http://schemas.microsoft.com/office/powerpoint/2010/main" val="1740368280"/>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2646419"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3343841" y="280851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3343841" y="2173510"/>
            <a:ext cx="2646419"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6221595" y="280669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6221595" y="2171699"/>
            <a:ext cx="2646419" cy="634995"/>
          </a:xfrm>
          <a:solidFill>
            <a:srgbClr val="F8C01B"/>
          </a:solidFill>
        </p:spPr>
        <p:txBody>
          <a:bodyPr anchor="ctr" anchorCtr="1"/>
          <a:lstStyle>
            <a:lvl1pPr algn="ctr">
              <a:lnSpc>
                <a:spcPct val="90000"/>
              </a:lnSpc>
              <a:defRPr sz="1400"/>
            </a:lvl1pPr>
          </a:lstStyle>
          <a:p>
            <a:pPr lvl="0"/>
            <a:r>
              <a:rPr lang="en-US"/>
              <a:t>Click to edit Master text styles</a:t>
            </a:r>
          </a:p>
        </p:txBody>
      </p:sp>
      <p:sp>
        <p:nvSpPr>
          <p:cNvPr id="12" name="Content Placeholder 2"/>
          <p:cNvSpPr txBox="1">
            <a:spLocks noGrp="1"/>
          </p:cNvSpPr>
          <p:nvPr>
            <p:ph idx="4294967295"/>
          </p:nvPr>
        </p:nvSpPr>
        <p:spPr>
          <a:xfrm>
            <a:off x="9116952" y="2804885"/>
            <a:ext cx="2646419"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3" name="Content Placeholder 2"/>
          <p:cNvSpPr txBox="1">
            <a:spLocks noGrp="1"/>
          </p:cNvSpPr>
          <p:nvPr>
            <p:ph idx="4294967295"/>
          </p:nvPr>
        </p:nvSpPr>
        <p:spPr>
          <a:xfrm>
            <a:off x="9116952" y="2169880"/>
            <a:ext cx="2646419"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4" name="Rectangle 26"/>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5" name="Rectangle 33"/>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4"/>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5"/>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3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1"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2"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3"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863982D2-51FF-4ED7-8457-B1608F18C1D9}" type="slidenum">
              <a:t>‹#›</a:t>
            </a:fld>
            <a:endParaRPr lang="en-GB"/>
          </a:p>
        </p:txBody>
      </p:sp>
    </p:spTree>
    <p:extLst>
      <p:ext uri="{BB962C8B-B14F-4D97-AF65-F5344CB8AC3E}">
        <p14:creationId xmlns:p14="http://schemas.microsoft.com/office/powerpoint/2010/main" val="3026691830"/>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red column">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81214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7" name="Content Placeholder 2"/>
          <p:cNvSpPr txBox="1">
            <a:spLocks noGrp="1"/>
          </p:cNvSpPr>
          <p:nvPr>
            <p:ph idx="4294967295"/>
          </p:nvPr>
        </p:nvSpPr>
        <p:spPr>
          <a:xfrm>
            <a:off x="447580" y="2177140"/>
            <a:ext cx="3616497" cy="634995"/>
          </a:xfrm>
          <a:solidFill>
            <a:srgbClr val="00979F"/>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8" name="Content Placeholder 2"/>
          <p:cNvSpPr txBox="1">
            <a:spLocks noGrp="1"/>
          </p:cNvSpPr>
          <p:nvPr>
            <p:ph idx="4294967295"/>
          </p:nvPr>
        </p:nvSpPr>
        <p:spPr>
          <a:xfrm>
            <a:off x="4323566" y="280851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9" name="Content Placeholder 2"/>
          <p:cNvSpPr txBox="1">
            <a:spLocks noGrp="1"/>
          </p:cNvSpPr>
          <p:nvPr>
            <p:ph idx="4294967295"/>
          </p:nvPr>
        </p:nvSpPr>
        <p:spPr>
          <a:xfrm>
            <a:off x="4323566" y="2173510"/>
            <a:ext cx="3616497" cy="634995"/>
          </a:xfrm>
          <a:solidFill>
            <a:srgbClr val="D53D20"/>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0" name="Content Placeholder 2"/>
          <p:cNvSpPr txBox="1">
            <a:spLocks noGrp="1"/>
          </p:cNvSpPr>
          <p:nvPr>
            <p:ph idx="4294967295"/>
          </p:nvPr>
        </p:nvSpPr>
        <p:spPr>
          <a:xfrm>
            <a:off x="8146874" y="2804885"/>
            <a:ext cx="3616497" cy="3139647"/>
          </a:xfrm>
          <a:solidFill>
            <a:srgbClr val="E2DDD7"/>
          </a:solidFill>
        </p:spPr>
        <p:txBody>
          <a:bodyPr lIns="91440" tIns="91440" rIns="91440" bIns="45720"/>
          <a:lstStyle>
            <a:lvl1pPr marL="0" indent="0">
              <a:defRPr sz="1200" b="0"/>
            </a:lvl1pPr>
            <a:lvl2pPr marL="227008" indent="-109535">
              <a:buChar char="•"/>
              <a:defRPr sz="1200"/>
            </a:lvl2pPr>
            <a:lvl3pPr marL="344491" indent="-117472">
              <a:defRPr sz="1200"/>
            </a:lvl3pPr>
          </a:lstStyle>
          <a:p>
            <a:pPr lvl="0"/>
            <a:r>
              <a:rPr lang="en-US"/>
              <a:t>Click to edit Master text styles</a:t>
            </a:r>
          </a:p>
          <a:p>
            <a:pPr lvl="1"/>
            <a:r>
              <a:rPr lang="en-US"/>
              <a:t>Second level</a:t>
            </a:r>
          </a:p>
          <a:p>
            <a:pPr lvl="2"/>
            <a:r>
              <a:rPr lang="en-US"/>
              <a:t>Third level</a:t>
            </a:r>
          </a:p>
        </p:txBody>
      </p:sp>
      <p:sp>
        <p:nvSpPr>
          <p:cNvPr id="11" name="Content Placeholder 2"/>
          <p:cNvSpPr txBox="1">
            <a:spLocks noGrp="1"/>
          </p:cNvSpPr>
          <p:nvPr>
            <p:ph idx="4294967295"/>
          </p:nvPr>
        </p:nvSpPr>
        <p:spPr>
          <a:xfrm>
            <a:off x="8146874" y="2169880"/>
            <a:ext cx="3616497" cy="634995"/>
          </a:xfrm>
          <a:solidFill>
            <a:srgbClr val="94AC24"/>
          </a:solidFill>
        </p:spPr>
        <p:txBody>
          <a:bodyPr anchor="ctr" anchorCtr="1"/>
          <a:lstStyle>
            <a:lvl1pPr algn="ctr">
              <a:lnSpc>
                <a:spcPct val="90000"/>
              </a:lnSpc>
              <a:defRPr sz="1400">
                <a:solidFill>
                  <a:srgbClr val="FFFFFF"/>
                </a:solidFill>
              </a:defRPr>
            </a:lvl1pPr>
          </a:lstStyle>
          <a:p>
            <a:pPr lvl="0"/>
            <a:r>
              <a:rPr lang="en-US"/>
              <a:t>Click to edit Master text styles</a:t>
            </a:r>
          </a:p>
        </p:txBody>
      </p:sp>
      <p:sp>
        <p:nvSpPr>
          <p:cNvPr id="12" name="Rectangle 24"/>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3" name="Rectangle 25"/>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6"/>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9"/>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0"/>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7" name="Rectangle 33"/>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8" name="Rectangle 34"/>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9"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2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1"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3DC9412B-5BAA-45C6-9622-80FAE99DB2AB}" type="slidenum">
              <a:t>‹#›</a:t>
            </a:fld>
            <a:endParaRPr lang="en-GB"/>
          </a:p>
        </p:txBody>
      </p:sp>
    </p:spTree>
    <p:extLst>
      <p:ext uri="{BB962C8B-B14F-4D97-AF65-F5344CB8AC3E}">
        <p14:creationId xmlns:p14="http://schemas.microsoft.com/office/powerpoint/2010/main" val="376970575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cxnSp>
        <p:nvCxnSpPr>
          <p:cNvPr id="2" name="Straight Connector 6"/>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9248790" cy="77841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4325047"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8202524" y="2215700"/>
            <a:ext cx="3514633" cy="3736092"/>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20"/>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0" name="Rectangle 21"/>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2"/>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7"/>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28"/>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6"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7"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8"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BFC56E4D-704D-4726-994C-C36EFC26CDED}" type="slidenum">
              <a:t>‹#›</a:t>
            </a:fld>
            <a:endParaRPr lang="en-GB"/>
          </a:p>
        </p:txBody>
      </p:sp>
    </p:spTree>
    <p:extLst>
      <p:ext uri="{BB962C8B-B14F-4D97-AF65-F5344CB8AC3E}">
        <p14:creationId xmlns:p14="http://schemas.microsoft.com/office/powerpoint/2010/main" val="3076858668"/>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6"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9"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191223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sp>
        <p:nvSpPr>
          <p:cNvPr id="2" name="Rectangle 4"/>
          <p:cNvSpPr/>
          <p:nvPr/>
        </p:nvSpPr>
        <p:spPr>
          <a:xfrm>
            <a:off x="0" y="3089272"/>
            <a:ext cx="12188823" cy="673098"/>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 name="Picture 8" descr="Concentrix-ColorBar-PPT.eps">
            <a:extLst/>
          </p:cNvPr>
          <p:cNvPicPr>
            <a:picLocks noChangeAspect="1"/>
          </p:cNvPicPr>
          <p:nvPr/>
        </p:nvPicPr>
        <p:blipFill>
          <a:blip r:embed="rId2"/>
          <a:srcRect l="33"/>
          <a:stretch>
            <a:fillRect/>
          </a:stretch>
        </p:blipFill>
        <p:spPr>
          <a:xfrm>
            <a:off x="0" y="6773866"/>
            <a:ext cx="12188823" cy="92070"/>
          </a:xfrm>
          <a:prstGeom prst="rect">
            <a:avLst/>
          </a:prstGeom>
          <a:noFill/>
          <a:ln cap="flat">
            <a:noFill/>
          </a:ln>
        </p:spPr>
      </p:pic>
      <p:sp>
        <p:nvSpPr>
          <p:cNvPr id="4" name="Rectangle 22"/>
          <p:cNvSpPr txBox="1"/>
          <p:nvPr/>
        </p:nvSpPr>
        <p:spPr>
          <a:xfrm>
            <a:off x="8343900" y="6370633"/>
            <a:ext cx="3630616" cy="304796"/>
          </a:xfrm>
          <a:prstGeom prst="rect">
            <a:avLst/>
          </a:prstGeom>
          <a:noFill/>
          <a:ln cap="flat">
            <a:noFill/>
          </a:ln>
        </p:spPr>
        <p:txBody>
          <a:bodyPr vert="horz" wrap="square" lIns="91440" tIns="45720" rIns="91440" bIns="45720" anchor="t" anchorCtr="0" compatLnSpc="1">
            <a:noAutofit/>
          </a:bodyPr>
          <a:lstStyle/>
          <a:p>
            <a:pPr marL="0" marR="0" lvl="0" indent="0" algn="r"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A6A6A6"/>
                </a:solidFill>
                <a:uFillTx/>
                <a:latin typeface="Arial"/>
                <a:ea typeface="Osaka"/>
                <a:cs typeface="Osaka"/>
              </a:rPr>
              <a:t>© 2016 Concentrix Corporation Confidential</a:t>
            </a:r>
          </a:p>
        </p:txBody>
      </p:sp>
      <p:sp>
        <p:nvSpPr>
          <p:cNvPr id="5" name="Title 1"/>
          <p:cNvSpPr txBox="1">
            <a:spLocks noGrp="1"/>
          </p:cNvSpPr>
          <p:nvPr>
            <p:ph type="title"/>
          </p:nvPr>
        </p:nvSpPr>
        <p:spPr>
          <a:xfrm>
            <a:off x="5569921" y="1377790"/>
            <a:ext cx="6301569" cy="1362071"/>
          </a:xfrm>
          <a:prstGeom prst="rect">
            <a:avLst/>
          </a:prstGeom>
          <a:noFill/>
          <a:ln>
            <a:noFill/>
          </a:ln>
        </p:spPr>
        <p:txBody>
          <a:bodyPr vert="horz" wrap="square" lIns="0" tIns="0" rIns="0" bIns="0" anchor="b" anchorCtr="0" compatLnSpc="1">
            <a:noAutofit/>
          </a:bodyPr>
          <a:lstStyle>
            <a:lvl1pPr marL="0" marR="0" lvl="0" indent="0" algn="r" fontAlgn="auto">
              <a:spcBef>
                <a:spcPts val="0"/>
              </a:spcBef>
              <a:spcAft>
                <a:spcPts val="0"/>
              </a:spcAft>
              <a:tabLst/>
              <a:defRPr lang="en-US" sz="3200" b="1" i="0" u="none" strike="noStrike" cap="none" spc="0" baseline="0">
                <a:solidFill>
                  <a:srgbClr val="000000"/>
                </a:solidFill>
                <a:uFillTx/>
                <a:latin typeface="Arial Narrow Bold"/>
                <a:ea typeface="ＭＳ Ｐゴシック"/>
                <a:cs typeface="Arial Narrow Bold"/>
              </a:defRPr>
            </a:lvl1pPr>
          </a:lstStyle>
          <a:p>
            <a:pPr lvl="0"/>
            <a:r>
              <a:rPr lang="en-US"/>
              <a:t>Click to edit Master title style</a:t>
            </a:r>
            <a:endParaRPr lang="en-GB"/>
          </a:p>
        </p:txBody>
      </p:sp>
      <p:sp>
        <p:nvSpPr>
          <p:cNvPr id="6" name="Content Placeholder 8"/>
          <p:cNvSpPr txBox="1">
            <a:spLocks noGrp="1"/>
          </p:cNvSpPr>
          <p:nvPr>
            <p:ph idx="4294967295"/>
          </p:nvPr>
        </p:nvSpPr>
        <p:spPr>
          <a:xfrm>
            <a:off x="5570533" y="3258885"/>
            <a:ext cx="6300782" cy="372380"/>
          </a:xfrm>
        </p:spPr>
        <p:txBody>
          <a:bodyPr/>
          <a:lstStyle>
            <a:lvl1pPr algn="r">
              <a:defRPr sz="2000">
                <a:solidFill>
                  <a:srgbClr val="FFFFFF"/>
                </a:solidFill>
              </a:defRPr>
            </a:lvl1pPr>
          </a:lstStyle>
          <a:p>
            <a:pPr lvl="0"/>
            <a:r>
              <a:rPr lang="en-US"/>
              <a:t>Click to edit Master text styles</a:t>
            </a:r>
          </a:p>
        </p:txBody>
      </p:sp>
      <p:sp>
        <p:nvSpPr>
          <p:cNvPr id="7" name="Text Placeholder 2"/>
          <p:cNvSpPr txBox="1">
            <a:spLocks noGrp="1"/>
          </p:cNvSpPr>
          <p:nvPr>
            <p:ph type="body" idx="4294967295"/>
          </p:nvPr>
        </p:nvSpPr>
        <p:spPr>
          <a:xfrm>
            <a:off x="5569921" y="4074630"/>
            <a:ext cx="6301569" cy="935230"/>
          </a:xfrm>
        </p:spPr>
        <p:txBody>
          <a:bodyPr/>
          <a:lstStyle>
            <a:lvl1pPr marL="0" indent="0" algn="r">
              <a:defRPr b="0">
                <a:solidFill>
                  <a:srgbClr val="605445"/>
                </a:solidFill>
              </a:defRPr>
            </a:lvl1pPr>
          </a:lstStyle>
          <a:p>
            <a:pPr lvl="0"/>
            <a:r>
              <a:rPr lang="en-US"/>
              <a:t>Click to edit Master text styles</a:t>
            </a:r>
          </a:p>
        </p:txBody>
      </p:sp>
      <p:pic>
        <p:nvPicPr>
          <p:cNvPr id="8" name="Picture 10" descr="concxlogo_business_multicmyk.eps">
            <a:extLst/>
          </p:cNvPr>
          <p:cNvPicPr>
            <a:picLocks noChangeAspect="1"/>
          </p:cNvPicPr>
          <p:nvPr/>
        </p:nvPicPr>
        <p:blipFill>
          <a:blip r:embed="rId3"/>
          <a:srcRect b="22557"/>
          <a:stretch>
            <a:fillRect/>
          </a:stretch>
        </p:blipFill>
        <p:spPr>
          <a:xfrm>
            <a:off x="9683130" y="5681139"/>
            <a:ext cx="2194560" cy="544836"/>
          </a:xfrm>
          <a:prstGeom prst="rect">
            <a:avLst/>
          </a:prstGeom>
          <a:noFill/>
          <a:ln cap="flat">
            <a:noFill/>
          </a:ln>
        </p:spPr>
      </p:pic>
    </p:spTree>
    <p:extLst>
      <p:ext uri="{BB962C8B-B14F-4D97-AF65-F5344CB8AC3E}">
        <p14:creationId xmlns:p14="http://schemas.microsoft.com/office/powerpoint/2010/main" val="29904682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pic>
        <p:nvPicPr>
          <p:cNvPr id="64" name="Picture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sp>
        <p:nvSpPr>
          <p:cNvPr id="2" name="TextBox 7"/>
          <p:cNvSpPr txBox="1"/>
          <p:nvPr/>
        </p:nvSpPr>
        <p:spPr>
          <a:xfrm>
            <a:off x="2146297"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grpSp>
        <p:nvGrpSpPr>
          <p:cNvPr id="3" name="Group 8"/>
          <p:cNvGrpSpPr/>
          <p:nvPr/>
        </p:nvGrpSpPr>
        <p:grpSpPr>
          <a:xfrm>
            <a:off x="457200" y="2195510"/>
            <a:ext cx="11264895" cy="187324"/>
            <a:chOff x="457200" y="2195510"/>
            <a:chExt cx="11264895" cy="187324"/>
          </a:xfrm>
        </p:grpSpPr>
        <p:cxnSp>
          <p:nvCxnSpPr>
            <p:cNvPr id="4" name="Straight Connector 19"/>
            <p:cNvCxnSpPr/>
            <p:nvPr/>
          </p:nvCxnSpPr>
          <p:spPr>
            <a:xfrm>
              <a:off x="457200" y="2281235"/>
              <a:ext cx="11264895" cy="0"/>
            </a:xfrm>
            <a:prstGeom prst="straightConnector1">
              <a:avLst/>
            </a:prstGeom>
            <a:noFill/>
            <a:ln w="3172" cap="flat">
              <a:solidFill>
                <a:srgbClr val="BFBFBF"/>
              </a:solidFill>
              <a:prstDash val="solid"/>
              <a:miter/>
            </a:ln>
          </p:spPr>
        </p:cxnSp>
        <p:cxnSp>
          <p:nvCxnSpPr>
            <p:cNvPr id="5" name="Straight Connector 20"/>
            <p:cNvCxnSpPr/>
            <p:nvPr/>
          </p:nvCxnSpPr>
          <p:spPr>
            <a:xfrm>
              <a:off x="457200" y="2195510"/>
              <a:ext cx="0" cy="187324"/>
            </a:xfrm>
            <a:prstGeom prst="straightConnector1">
              <a:avLst/>
            </a:prstGeom>
            <a:noFill/>
            <a:ln w="12701" cap="flat">
              <a:solidFill>
                <a:srgbClr val="BFBFBF"/>
              </a:solidFill>
              <a:prstDash val="solid"/>
              <a:miter/>
            </a:ln>
          </p:spPr>
        </p:cxnSp>
        <p:cxnSp>
          <p:nvCxnSpPr>
            <p:cNvPr id="6" name="Straight Connector 21"/>
            <p:cNvCxnSpPr/>
            <p:nvPr/>
          </p:nvCxnSpPr>
          <p:spPr>
            <a:xfrm>
              <a:off x="914400" y="2244723"/>
              <a:ext cx="0" cy="106363"/>
            </a:xfrm>
            <a:prstGeom prst="straightConnector1">
              <a:avLst/>
            </a:prstGeom>
            <a:noFill/>
            <a:ln w="3172" cap="flat">
              <a:solidFill>
                <a:srgbClr val="BFBFBF"/>
              </a:solidFill>
              <a:prstDash val="solid"/>
              <a:miter/>
            </a:ln>
          </p:spPr>
        </p:cxnSp>
        <p:cxnSp>
          <p:nvCxnSpPr>
            <p:cNvPr id="7" name="Straight Connector 22"/>
            <p:cNvCxnSpPr/>
            <p:nvPr/>
          </p:nvCxnSpPr>
          <p:spPr>
            <a:xfrm>
              <a:off x="1371600" y="2244723"/>
              <a:ext cx="0" cy="106363"/>
            </a:xfrm>
            <a:prstGeom prst="straightConnector1">
              <a:avLst/>
            </a:prstGeom>
            <a:noFill/>
            <a:ln w="3172" cap="flat">
              <a:solidFill>
                <a:srgbClr val="BFBFBF"/>
              </a:solidFill>
              <a:prstDash val="solid"/>
              <a:miter/>
            </a:ln>
          </p:spPr>
        </p:cxnSp>
        <p:cxnSp>
          <p:nvCxnSpPr>
            <p:cNvPr id="8" name="Straight Connector 23"/>
            <p:cNvCxnSpPr/>
            <p:nvPr/>
          </p:nvCxnSpPr>
          <p:spPr>
            <a:xfrm>
              <a:off x="1827208" y="2244723"/>
              <a:ext cx="0" cy="106363"/>
            </a:xfrm>
            <a:prstGeom prst="straightConnector1">
              <a:avLst/>
            </a:prstGeom>
            <a:noFill/>
            <a:ln w="3172" cap="flat">
              <a:solidFill>
                <a:srgbClr val="BFBFBF"/>
              </a:solidFill>
              <a:prstDash val="solid"/>
              <a:miter/>
            </a:ln>
          </p:spPr>
        </p:cxnSp>
        <p:cxnSp>
          <p:nvCxnSpPr>
            <p:cNvPr id="9" name="Straight Connector 24"/>
            <p:cNvCxnSpPr/>
            <p:nvPr/>
          </p:nvCxnSpPr>
          <p:spPr>
            <a:xfrm>
              <a:off x="2284408" y="2244723"/>
              <a:ext cx="0" cy="106363"/>
            </a:xfrm>
            <a:prstGeom prst="straightConnector1">
              <a:avLst/>
            </a:prstGeom>
            <a:noFill/>
            <a:ln w="3172" cap="flat">
              <a:solidFill>
                <a:srgbClr val="BFBFBF"/>
              </a:solidFill>
              <a:prstDash val="solid"/>
              <a:miter/>
            </a:ln>
          </p:spPr>
        </p:cxnSp>
        <p:cxnSp>
          <p:nvCxnSpPr>
            <p:cNvPr id="10" name="Straight Connector 25"/>
            <p:cNvCxnSpPr/>
            <p:nvPr/>
          </p:nvCxnSpPr>
          <p:spPr>
            <a:xfrm>
              <a:off x="2741608" y="2195510"/>
              <a:ext cx="0" cy="187324"/>
            </a:xfrm>
            <a:prstGeom prst="straightConnector1">
              <a:avLst/>
            </a:prstGeom>
            <a:noFill/>
            <a:ln w="3172" cap="flat">
              <a:solidFill>
                <a:srgbClr val="BFBFBF"/>
              </a:solidFill>
              <a:prstDash val="solid"/>
              <a:miter/>
            </a:ln>
          </p:spPr>
        </p:cxnSp>
        <p:cxnSp>
          <p:nvCxnSpPr>
            <p:cNvPr id="11" name="Straight Connector 26"/>
            <p:cNvCxnSpPr/>
            <p:nvPr/>
          </p:nvCxnSpPr>
          <p:spPr>
            <a:xfrm>
              <a:off x="3198808" y="2244723"/>
              <a:ext cx="0" cy="106363"/>
            </a:xfrm>
            <a:prstGeom prst="straightConnector1">
              <a:avLst/>
            </a:prstGeom>
            <a:noFill/>
            <a:ln w="3172" cap="flat">
              <a:solidFill>
                <a:srgbClr val="BFBFBF"/>
              </a:solidFill>
              <a:prstDash val="solid"/>
              <a:miter/>
            </a:ln>
          </p:spPr>
        </p:cxnSp>
        <p:cxnSp>
          <p:nvCxnSpPr>
            <p:cNvPr id="12" name="Straight Connector 27"/>
            <p:cNvCxnSpPr/>
            <p:nvPr/>
          </p:nvCxnSpPr>
          <p:spPr>
            <a:xfrm>
              <a:off x="3654427" y="2244723"/>
              <a:ext cx="0" cy="106363"/>
            </a:xfrm>
            <a:prstGeom prst="straightConnector1">
              <a:avLst/>
            </a:prstGeom>
            <a:noFill/>
            <a:ln w="3172" cap="flat">
              <a:solidFill>
                <a:srgbClr val="BFBFBF"/>
              </a:solidFill>
              <a:prstDash val="solid"/>
              <a:miter/>
            </a:ln>
          </p:spPr>
        </p:cxnSp>
        <p:cxnSp>
          <p:nvCxnSpPr>
            <p:cNvPr id="13" name="Straight Connector 28"/>
            <p:cNvCxnSpPr/>
            <p:nvPr/>
          </p:nvCxnSpPr>
          <p:spPr>
            <a:xfrm>
              <a:off x="4111627" y="2244723"/>
              <a:ext cx="0" cy="106363"/>
            </a:xfrm>
            <a:prstGeom prst="straightConnector1">
              <a:avLst/>
            </a:prstGeom>
            <a:noFill/>
            <a:ln w="3172" cap="flat">
              <a:solidFill>
                <a:srgbClr val="BFBFBF"/>
              </a:solidFill>
              <a:prstDash val="solid"/>
              <a:miter/>
            </a:ln>
          </p:spPr>
        </p:cxnSp>
        <p:cxnSp>
          <p:nvCxnSpPr>
            <p:cNvPr id="14" name="Straight Connector 29"/>
            <p:cNvCxnSpPr/>
            <p:nvPr/>
          </p:nvCxnSpPr>
          <p:spPr>
            <a:xfrm>
              <a:off x="4568827" y="2244723"/>
              <a:ext cx="0" cy="106363"/>
            </a:xfrm>
            <a:prstGeom prst="straightConnector1">
              <a:avLst/>
            </a:prstGeom>
            <a:noFill/>
            <a:ln w="3172" cap="flat">
              <a:solidFill>
                <a:srgbClr val="BFBFBF"/>
              </a:solidFill>
              <a:prstDash val="solid"/>
              <a:miter/>
            </a:ln>
          </p:spPr>
        </p:cxnSp>
        <p:cxnSp>
          <p:nvCxnSpPr>
            <p:cNvPr id="15" name="Straight Connector 30"/>
            <p:cNvCxnSpPr/>
            <p:nvPr/>
          </p:nvCxnSpPr>
          <p:spPr>
            <a:xfrm>
              <a:off x="5026027" y="2195510"/>
              <a:ext cx="0" cy="187324"/>
            </a:xfrm>
            <a:prstGeom prst="straightConnector1">
              <a:avLst/>
            </a:prstGeom>
            <a:noFill/>
            <a:ln w="3172" cap="flat">
              <a:solidFill>
                <a:srgbClr val="BFBFBF"/>
              </a:solidFill>
              <a:prstDash val="solid"/>
              <a:miter/>
            </a:ln>
          </p:spPr>
        </p:cxnSp>
        <p:cxnSp>
          <p:nvCxnSpPr>
            <p:cNvPr id="16" name="Straight Connector 31"/>
            <p:cNvCxnSpPr/>
            <p:nvPr/>
          </p:nvCxnSpPr>
          <p:spPr>
            <a:xfrm>
              <a:off x="5481635" y="2244723"/>
              <a:ext cx="0" cy="106363"/>
            </a:xfrm>
            <a:prstGeom prst="straightConnector1">
              <a:avLst/>
            </a:prstGeom>
            <a:noFill/>
            <a:ln w="3172" cap="flat">
              <a:solidFill>
                <a:srgbClr val="BFBFBF"/>
              </a:solidFill>
              <a:prstDash val="solid"/>
              <a:miter/>
            </a:ln>
          </p:spPr>
        </p:cxnSp>
        <p:cxnSp>
          <p:nvCxnSpPr>
            <p:cNvPr id="17" name="Straight Connector 33"/>
            <p:cNvCxnSpPr/>
            <p:nvPr/>
          </p:nvCxnSpPr>
          <p:spPr>
            <a:xfrm>
              <a:off x="5938835" y="2244723"/>
              <a:ext cx="0" cy="106363"/>
            </a:xfrm>
            <a:prstGeom prst="straightConnector1">
              <a:avLst/>
            </a:prstGeom>
            <a:noFill/>
            <a:ln w="3172" cap="flat">
              <a:solidFill>
                <a:srgbClr val="BFBFBF"/>
              </a:solidFill>
              <a:prstDash val="solid"/>
              <a:miter/>
            </a:ln>
          </p:spPr>
        </p:cxnSp>
        <p:cxnSp>
          <p:nvCxnSpPr>
            <p:cNvPr id="18" name="Straight Connector 34"/>
            <p:cNvCxnSpPr/>
            <p:nvPr/>
          </p:nvCxnSpPr>
          <p:spPr>
            <a:xfrm>
              <a:off x="6396035" y="2244723"/>
              <a:ext cx="0" cy="106363"/>
            </a:xfrm>
            <a:prstGeom prst="straightConnector1">
              <a:avLst/>
            </a:prstGeom>
            <a:noFill/>
            <a:ln w="3172" cap="flat">
              <a:solidFill>
                <a:srgbClr val="BFBFBF"/>
              </a:solidFill>
              <a:prstDash val="solid"/>
              <a:miter/>
            </a:ln>
          </p:spPr>
        </p:cxnSp>
        <p:cxnSp>
          <p:nvCxnSpPr>
            <p:cNvPr id="19" name="Straight Connector 35"/>
            <p:cNvCxnSpPr/>
            <p:nvPr/>
          </p:nvCxnSpPr>
          <p:spPr>
            <a:xfrm>
              <a:off x="6853235" y="2244723"/>
              <a:ext cx="0" cy="106363"/>
            </a:xfrm>
            <a:prstGeom prst="straightConnector1">
              <a:avLst/>
            </a:prstGeom>
            <a:noFill/>
            <a:ln w="3172" cap="flat">
              <a:solidFill>
                <a:srgbClr val="BFBFBF"/>
              </a:solidFill>
              <a:prstDash val="solid"/>
              <a:miter/>
            </a:ln>
          </p:spPr>
        </p:cxnSp>
        <p:cxnSp>
          <p:nvCxnSpPr>
            <p:cNvPr id="20" name="Straight Connector 36"/>
            <p:cNvCxnSpPr/>
            <p:nvPr/>
          </p:nvCxnSpPr>
          <p:spPr>
            <a:xfrm>
              <a:off x="7310435" y="2195510"/>
              <a:ext cx="0" cy="187324"/>
            </a:xfrm>
            <a:prstGeom prst="straightConnector1">
              <a:avLst/>
            </a:prstGeom>
            <a:noFill/>
            <a:ln w="3172" cap="flat">
              <a:solidFill>
                <a:srgbClr val="BFBFBF"/>
              </a:solidFill>
              <a:prstDash val="solid"/>
              <a:miter/>
            </a:ln>
          </p:spPr>
        </p:cxnSp>
        <p:cxnSp>
          <p:nvCxnSpPr>
            <p:cNvPr id="21" name="Straight Connector 37"/>
            <p:cNvCxnSpPr/>
            <p:nvPr/>
          </p:nvCxnSpPr>
          <p:spPr>
            <a:xfrm>
              <a:off x="7766054" y="2244723"/>
              <a:ext cx="0" cy="106363"/>
            </a:xfrm>
            <a:prstGeom prst="straightConnector1">
              <a:avLst/>
            </a:prstGeom>
            <a:noFill/>
            <a:ln w="3172" cap="flat">
              <a:solidFill>
                <a:srgbClr val="BFBFBF"/>
              </a:solidFill>
              <a:prstDash val="solid"/>
              <a:miter/>
            </a:ln>
          </p:spPr>
        </p:cxnSp>
        <p:cxnSp>
          <p:nvCxnSpPr>
            <p:cNvPr id="22" name="Straight Connector 38"/>
            <p:cNvCxnSpPr/>
            <p:nvPr/>
          </p:nvCxnSpPr>
          <p:spPr>
            <a:xfrm>
              <a:off x="8223254" y="2244723"/>
              <a:ext cx="0" cy="106363"/>
            </a:xfrm>
            <a:prstGeom prst="straightConnector1">
              <a:avLst/>
            </a:prstGeom>
            <a:noFill/>
            <a:ln w="3172" cap="flat">
              <a:solidFill>
                <a:srgbClr val="BFBFBF"/>
              </a:solidFill>
              <a:prstDash val="solid"/>
              <a:miter/>
            </a:ln>
          </p:spPr>
        </p:cxnSp>
        <p:cxnSp>
          <p:nvCxnSpPr>
            <p:cNvPr id="23" name="Straight Connector 39"/>
            <p:cNvCxnSpPr/>
            <p:nvPr/>
          </p:nvCxnSpPr>
          <p:spPr>
            <a:xfrm>
              <a:off x="8680454" y="2244723"/>
              <a:ext cx="0" cy="106363"/>
            </a:xfrm>
            <a:prstGeom prst="straightConnector1">
              <a:avLst/>
            </a:prstGeom>
            <a:noFill/>
            <a:ln w="3172" cap="flat">
              <a:solidFill>
                <a:srgbClr val="BFBFBF"/>
              </a:solidFill>
              <a:prstDash val="solid"/>
              <a:miter/>
            </a:ln>
          </p:spPr>
        </p:cxnSp>
        <p:cxnSp>
          <p:nvCxnSpPr>
            <p:cNvPr id="24" name="Straight Connector 41"/>
            <p:cNvCxnSpPr/>
            <p:nvPr/>
          </p:nvCxnSpPr>
          <p:spPr>
            <a:xfrm>
              <a:off x="9137654" y="2244723"/>
              <a:ext cx="0" cy="106363"/>
            </a:xfrm>
            <a:prstGeom prst="straightConnector1">
              <a:avLst/>
            </a:prstGeom>
            <a:noFill/>
            <a:ln w="3172" cap="flat">
              <a:solidFill>
                <a:srgbClr val="BFBFBF"/>
              </a:solidFill>
              <a:prstDash val="solid"/>
              <a:miter/>
            </a:ln>
          </p:spPr>
        </p:cxnSp>
        <p:cxnSp>
          <p:nvCxnSpPr>
            <p:cNvPr id="25" name="Straight Connector 42"/>
            <p:cNvCxnSpPr/>
            <p:nvPr/>
          </p:nvCxnSpPr>
          <p:spPr>
            <a:xfrm>
              <a:off x="9593263" y="2195510"/>
              <a:ext cx="0" cy="187324"/>
            </a:xfrm>
            <a:prstGeom prst="straightConnector1">
              <a:avLst/>
            </a:prstGeom>
            <a:noFill/>
            <a:ln w="3172" cap="flat">
              <a:solidFill>
                <a:srgbClr val="BFBFBF"/>
              </a:solidFill>
              <a:prstDash val="solid"/>
              <a:miter/>
            </a:ln>
          </p:spPr>
        </p:cxnSp>
        <p:cxnSp>
          <p:nvCxnSpPr>
            <p:cNvPr id="26" name="Straight Connector 43"/>
            <p:cNvCxnSpPr/>
            <p:nvPr/>
          </p:nvCxnSpPr>
          <p:spPr>
            <a:xfrm>
              <a:off x="10050463" y="2244723"/>
              <a:ext cx="0" cy="106363"/>
            </a:xfrm>
            <a:prstGeom prst="straightConnector1">
              <a:avLst/>
            </a:prstGeom>
            <a:noFill/>
            <a:ln w="3172" cap="flat">
              <a:solidFill>
                <a:srgbClr val="BFBFBF"/>
              </a:solidFill>
              <a:prstDash val="solid"/>
              <a:miter/>
            </a:ln>
          </p:spPr>
        </p:cxnSp>
        <p:cxnSp>
          <p:nvCxnSpPr>
            <p:cNvPr id="27" name="Straight Connector 44"/>
            <p:cNvCxnSpPr/>
            <p:nvPr/>
          </p:nvCxnSpPr>
          <p:spPr>
            <a:xfrm>
              <a:off x="10507663" y="2244723"/>
              <a:ext cx="0" cy="106363"/>
            </a:xfrm>
            <a:prstGeom prst="straightConnector1">
              <a:avLst/>
            </a:prstGeom>
            <a:noFill/>
            <a:ln w="3172" cap="flat">
              <a:solidFill>
                <a:srgbClr val="BFBFBF"/>
              </a:solidFill>
              <a:prstDash val="solid"/>
              <a:miter/>
            </a:ln>
          </p:spPr>
        </p:cxnSp>
        <p:cxnSp>
          <p:nvCxnSpPr>
            <p:cNvPr id="28" name="Straight Connector 45"/>
            <p:cNvCxnSpPr/>
            <p:nvPr/>
          </p:nvCxnSpPr>
          <p:spPr>
            <a:xfrm>
              <a:off x="10964863" y="2244723"/>
              <a:ext cx="0" cy="106363"/>
            </a:xfrm>
            <a:prstGeom prst="straightConnector1">
              <a:avLst/>
            </a:prstGeom>
            <a:noFill/>
            <a:ln w="3172" cap="flat">
              <a:solidFill>
                <a:srgbClr val="BFBFBF"/>
              </a:solidFill>
              <a:prstDash val="solid"/>
              <a:miter/>
            </a:ln>
          </p:spPr>
        </p:cxnSp>
        <p:cxnSp>
          <p:nvCxnSpPr>
            <p:cNvPr id="29" name="Straight Connector 46"/>
            <p:cNvCxnSpPr/>
            <p:nvPr/>
          </p:nvCxnSpPr>
          <p:spPr>
            <a:xfrm>
              <a:off x="11422063" y="2244723"/>
              <a:ext cx="0" cy="106363"/>
            </a:xfrm>
            <a:prstGeom prst="straightConnector1">
              <a:avLst/>
            </a:prstGeom>
            <a:noFill/>
            <a:ln w="3172" cap="flat">
              <a:solidFill>
                <a:srgbClr val="BFBFBF"/>
              </a:solidFill>
              <a:prstDash val="solid"/>
              <a:miter/>
            </a:ln>
          </p:spPr>
        </p:cxnSp>
      </p:grpSp>
      <p:sp>
        <p:nvSpPr>
          <p:cNvPr id="30" name="Isosceles Triangle 47"/>
          <p:cNvSpPr/>
          <p:nvPr/>
        </p:nvSpPr>
        <p:spPr>
          <a:xfrm rot="5400013">
            <a:off x="11715744" y="2239964"/>
            <a:ext cx="95253" cy="82552"/>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6A6A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1" name="Rectangle 4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32" name="Rectangle 5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3" name="Rectangle 5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4" name="Rectangle 5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5" name="Rectangle 5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6" name="Rectangle 5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37" name="Rectangle 5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38"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pic>
        <p:nvPicPr>
          <p:cNvPr id="39" name="Picture 11" descr="concxlogo_business_multicmyk.eps">
            <a:extLst/>
          </p:cNvPr>
          <p:cNvPicPr>
            <a:picLocks noChangeAspect="1"/>
          </p:cNvPicPr>
          <p:nvPr/>
        </p:nvPicPr>
        <p:blipFill>
          <a:blip r:embed="rId4"/>
          <a:srcRect b="22557"/>
          <a:stretch>
            <a:fillRect/>
          </a:stretch>
        </p:blipFill>
        <p:spPr>
          <a:xfrm>
            <a:off x="447671" y="6403972"/>
            <a:ext cx="1616073" cy="401641"/>
          </a:xfrm>
          <a:prstGeom prst="rect">
            <a:avLst/>
          </a:prstGeom>
          <a:noFill/>
          <a:ln cap="flat">
            <a:noFill/>
          </a:ln>
        </p:spPr>
      </p:pic>
      <p:sp>
        <p:nvSpPr>
          <p:cNvPr id="40"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41" name="TextBox 47"/>
          <p:cNvSpPr txBox="1"/>
          <p:nvPr/>
        </p:nvSpPr>
        <p:spPr>
          <a:xfrm>
            <a:off x="4438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2" name="TextBox 48"/>
          <p:cNvSpPr txBox="1"/>
          <p:nvPr/>
        </p:nvSpPr>
        <p:spPr>
          <a:xfrm>
            <a:off x="6724653"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3" name="TextBox 49"/>
          <p:cNvSpPr txBox="1"/>
          <p:nvPr/>
        </p:nvSpPr>
        <p:spPr>
          <a:xfrm>
            <a:off x="9009061"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sp>
        <p:nvSpPr>
          <p:cNvPr id="44" name="TextBox 50"/>
          <p:cNvSpPr txBox="1"/>
          <p:nvPr/>
        </p:nvSpPr>
        <p:spPr>
          <a:xfrm>
            <a:off x="11293470" y="1968502"/>
            <a:ext cx="428625" cy="139702"/>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7F7F7F"/>
                </a:solidFill>
                <a:uFillTx/>
                <a:latin typeface="Arial"/>
                <a:ea typeface="Osaka"/>
                <a:cs typeface="Arial"/>
              </a:rPr>
              <a:t>Minutes</a:t>
            </a:r>
          </a:p>
        </p:txBody>
      </p:sp>
      <p:cxnSp>
        <p:nvCxnSpPr>
          <p:cNvPr id="45" name="Straight Connector 65"/>
          <p:cNvCxnSpPr/>
          <p:nvPr/>
        </p:nvCxnSpPr>
        <p:spPr>
          <a:xfrm>
            <a:off x="447671" y="985842"/>
            <a:ext cx="11315700" cy="0"/>
          </a:xfrm>
          <a:prstGeom prst="straightConnector1">
            <a:avLst/>
          </a:prstGeom>
          <a:noFill/>
          <a:ln w="3172" cap="flat">
            <a:solidFill>
              <a:srgbClr val="7F7F7F"/>
            </a:solidFill>
            <a:prstDash val="solid"/>
            <a:miter/>
          </a:ln>
        </p:spPr>
      </p:cxnSp>
      <p:sp>
        <p:nvSpPr>
          <p:cNvPr id="46"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47" name="Content Placeholder 5"/>
          <p:cNvSpPr txBox="1">
            <a:spLocks noGrp="1"/>
          </p:cNvSpPr>
          <p:nvPr>
            <p:ph idx="4294967295"/>
          </p:nvPr>
        </p:nvSpPr>
        <p:spPr>
          <a:xfrm>
            <a:off x="457200" y="2491639"/>
            <a:ext cx="2128211" cy="3089775"/>
          </a:xfrm>
        </p:spPr>
        <p:txBody>
          <a:bodyPr/>
          <a:lstStyle>
            <a:lvl1pPr marL="0" indent="0">
              <a:defRPr sz="1200" b="0"/>
            </a:lvl1pPr>
            <a:lvl2pPr marL="227008" indent="-109535">
              <a:buChar char="•"/>
              <a:defRPr sz="1200"/>
            </a:lvl2pPr>
            <a:lvl3pPr marL="398458" indent="-107954">
              <a:defRPr sz="1200"/>
            </a:lvl3pPr>
            <a:lvl4pPr marL="517522" indent="-119064">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8" name="Content Placeholder 10"/>
          <p:cNvSpPr txBox="1">
            <a:spLocks noGrp="1"/>
          </p:cNvSpPr>
          <p:nvPr>
            <p:ph idx="4294967295"/>
          </p:nvPr>
        </p:nvSpPr>
        <p:spPr>
          <a:xfrm>
            <a:off x="1344716" y="1968995"/>
            <a:ext cx="771936" cy="202640"/>
          </a:xfrm>
        </p:spPr>
        <p:txBody>
          <a:bodyPr/>
          <a:lstStyle>
            <a:lvl1pPr algn="r">
              <a:defRPr sz="900">
                <a:solidFill>
                  <a:srgbClr val="7F7F7F"/>
                </a:solidFill>
              </a:defRPr>
            </a:lvl1pPr>
          </a:lstStyle>
          <a:p>
            <a:pPr lvl="0"/>
            <a:r>
              <a:rPr lang="en-US"/>
              <a:t>Click to edit Master text styles</a:t>
            </a:r>
          </a:p>
        </p:txBody>
      </p:sp>
      <p:sp>
        <p:nvSpPr>
          <p:cNvPr id="49" name="Content Placeholder 5"/>
          <p:cNvSpPr txBox="1">
            <a:spLocks noGrp="1"/>
          </p:cNvSpPr>
          <p:nvPr>
            <p:ph idx="4294967295"/>
          </p:nvPr>
        </p:nvSpPr>
        <p:spPr>
          <a:xfrm>
            <a:off x="2741499" y="2491639"/>
            <a:ext cx="2128211" cy="3089775"/>
          </a:xfrm>
        </p:spPr>
        <p:txBody>
          <a:bodyPr/>
          <a:lstStyle>
            <a:lvl1pPr hangingPunct="0">
              <a:defRPr sz="1200" b="0"/>
            </a:lvl1pPr>
            <a:lvl2pPr marL="342900" indent="-342900" hangingPunct="0">
              <a:buNone/>
              <a:defRPr sz="1100"/>
            </a:lvl2pPr>
            <a:lvl3pPr marL="342900" indent="-342900" hangingPunct="0">
              <a:buNone/>
              <a:defRPr sz="1100"/>
            </a:lvl3pPr>
            <a:lvl4pPr marL="342900" indent="-342900" hangingPunct="0">
              <a:buNone/>
              <a:defRPr sz="11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0" name="Content Placeholder 5"/>
          <p:cNvSpPr txBox="1">
            <a:spLocks noGrp="1"/>
          </p:cNvSpPr>
          <p:nvPr>
            <p:ph idx="4294967295"/>
          </p:nvPr>
        </p:nvSpPr>
        <p:spPr>
          <a:xfrm>
            <a:off x="5025789" y="2491639"/>
            <a:ext cx="2128211" cy="3089775"/>
          </a:xfrm>
        </p:spPr>
        <p:txBody>
          <a:bodyPr/>
          <a:lstStyle>
            <a:lvl1pPr>
              <a:defRPr sz="1200" b="0"/>
            </a:lvl1pPr>
          </a:lstStyle>
          <a:p>
            <a:pPr lvl="0"/>
            <a:r>
              <a:rPr lang="en-US"/>
              <a:t>Click to edit Master text styles</a:t>
            </a:r>
          </a:p>
        </p:txBody>
      </p:sp>
      <p:sp>
        <p:nvSpPr>
          <p:cNvPr id="51" name="Content Placeholder 5"/>
          <p:cNvSpPr txBox="1">
            <a:spLocks noGrp="1"/>
          </p:cNvSpPr>
          <p:nvPr>
            <p:ph idx="4294967295"/>
          </p:nvPr>
        </p:nvSpPr>
        <p:spPr>
          <a:xfrm>
            <a:off x="7310079" y="2491639"/>
            <a:ext cx="2128211" cy="3089775"/>
          </a:xfrm>
        </p:spPr>
        <p:txBody>
          <a:bodyPr/>
          <a:lstStyle>
            <a:lvl1pPr>
              <a:defRPr sz="1200" b="0"/>
            </a:lvl1pPr>
          </a:lstStyle>
          <a:p>
            <a:pPr lvl="0"/>
            <a:r>
              <a:rPr lang="en-US"/>
              <a:t>Click to edit Master text styles</a:t>
            </a:r>
          </a:p>
        </p:txBody>
      </p:sp>
      <p:sp>
        <p:nvSpPr>
          <p:cNvPr id="52" name="Content Placeholder 5"/>
          <p:cNvSpPr txBox="1">
            <a:spLocks noGrp="1"/>
          </p:cNvSpPr>
          <p:nvPr>
            <p:ph idx="4294967295"/>
          </p:nvPr>
        </p:nvSpPr>
        <p:spPr>
          <a:xfrm>
            <a:off x="9594369" y="2491639"/>
            <a:ext cx="2128211" cy="3089775"/>
          </a:xfrm>
        </p:spPr>
        <p:txBody>
          <a:bodyPr/>
          <a:lstStyle>
            <a:lvl1pPr>
              <a:defRPr sz="1200" b="0"/>
            </a:lvl1pPr>
          </a:lstStyle>
          <a:p>
            <a:pPr lvl="0"/>
            <a:r>
              <a:rPr lang="en-US"/>
              <a:t>Click to edit Master text styles</a:t>
            </a:r>
          </a:p>
        </p:txBody>
      </p:sp>
      <p:sp>
        <p:nvSpPr>
          <p:cNvPr id="53" name="Content Placeholder 10"/>
          <p:cNvSpPr txBox="1">
            <a:spLocks noGrp="1"/>
          </p:cNvSpPr>
          <p:nvPr>
            <p:ph idx="4294967295"/>
          </p:nvPr>
        </p:nvSpPr>
        <p:spPr>
          <a:xfrm>
            <a:off x="3686120" y="1968995"/>
            <a:ext cx="718553" cy="202640"/>
          </a:xfrm>
        </p:spPr>
        <p:txBody>
          <a:bodyPr/>
          <a:lstStyle>
            <a:lvl1pPr algn="r">
              <a:defRPr sz="900">
                <a:solidFill>
                  <a:srgbClr val="7F7F7F"/>
                </a:solidFill>
              </a:defRPr>
            </a:lvl1pPr>
          </a:lstStyle>
          <a:p>
            <a:pPr lvl="0"/>
            <a:r>
              <a:rPr lang="en-US"/>
              <a:t>Click to edit Master text styles</a:t>
            </a:r>
          </a:p>
        </p:txBody>
      </p:sp>
      <p:sp>
        <p:nvSpPr>
          <p:cNvPr id="54" name="Content Placeholder 10"/>
          <p:cNvSpPr txBox="1">
            <a:spLocks noGrp="1"/>
          </p:cNvSpPr>
          <p:nvPr>
            <p:ph idx="4294967295"/>
          </p:nvPr>
        </p:nvSpPr>
        <p:spPr>
          <a:xfrm>
            <a:off x="5964905" y="1968995"/>
            <a:ext cx="718553" cy="202640"/>
          </a:xfrm>
        </p:spPr>
        <p:txBody>
          <a:bodyPr/>
          <a:lstStyle>
            <a:lvl1pPr algn="r">
              <a:defRPr sz="900">
                <a:solidFill>
                  <a:srgbClr val="7F7F7F"/>
                </a:solidFill>
              </a:defRPr>
            </a:lvl1pPr>
          </a:lstStyle>
          <a:p>
            <a:pPr lvl="0"/>
            <a:r>
              <a:rPr lang="en-US"/>
              <a:t>Click to edit Master text styles</a:t>
            </a:r>
          </a:p>
        </p:txBody>
      </p:sp>
      <p:sp>
        <p:nvSpPr>
          <p:cNvPr id="55" name="Content Placeholder 10"/>
          <p:cNvSpPr txBox="1">
            <a:spLocks noGrp="1"/>
          </p:cNvSpPr>
          <p:nvPr>
            <p:ph idx="4294967295"/>
          </p:nvPr>
        </p:nvSpPr>
        <p:spPr>
          <a:xfrm>
            <a:off x="8252368" y="1968995"/>
            <a:ext cx="718553" cy="202640"/>
          </a:xfrm>
        </p:spPr>
        <p:txBody>
          <a:bodyPr/>
          <a:lstStyle>
            <a:lvl1pPr algn="r">
              <a:defRPr sz="900">
                <a:solidFill>
                  <a:srgbClr val="7F7F7F"/>
                </a:solidFill>
              </a:defRPr>
            </a:lvl1pPr>
          </a:lstStyle>
          <a:p>
            <a:pPr lvl="0"/>
            <a:r>
              <a:rPr lang="en-US"/>
              <a:t>Click to edit Master text styles</a:t>
            </a:r>
          </a:p>
        </p:txBody>
      </p:sp>
      <p:sp>
        <p:nvSpPr>
          <p:cNvPr id="56" name="Content Placeholder 10"/>
          <p:cNvSpPr txBox="1">
            <a:spLocks noGrp="1"/>
          </p:cNvSpPr>
          <p:nvPr>
            <p:ph idx="4294967295"/>
          </p:nvPr>
        </p:nvSpPr>
        <p:spPr>
          <a:xfrm>
            <a:off x="10533494" y="1968995"/>
            <a:ext cx="718553" cy="202640"/>
          </a:xfrm>
        </p:spPr>
        <p:txBody>
          <a:bodyPr/>
          <a:lstStyle>
            <a:lvl1pPr algn="r">
              <a:defRPr sz="900">
                <a:solidFill>
                  <a:srgbClr val="7F7F7F"/>
                </a:solidFill>
              </a:defRPr>
            </a:lvl1pPr>
          </a:lstStyle>
          <a:p>
            <a:pPr lvl="0"/>
            <a:r>
              <a:rPr lang="en-US"/>
              <a:t>Click to edit Master text styles</a:t>
            </a:r>
          </a:p>
        </p:txBody>
      </p:sp>
      <p:sp>
        <p:nvSpPr>
          <p:cNvPr id="57" name="Text Placeholder 2"/>
          <p:cNvSpPr txBox="1">
            <a:spLocks noGrp="1"/>
          </p:cNvSpPr>
          <p:nvPr>
            <p:ph type="body" idx="4294967295"/>
          </p:nvPr>
        </p:nvSpPr>
        <p:spPr>
          <a:xfrm>
            <a:off x="447671" y="1402442"/>
            <a:ext cx="2127251" cy="449263"/>
          </a:xfrm>
          <a:solidFill>
            <a:srgbClr val="D53D20"/>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8" name="Text Placeholder 2"/>
          <p:cNvSpPr txBox="1">
            <a:spLocks noGrp="1"/>
          </p:cNvSpPr>
          <p:nvPr>
            <p:ph type="body" idx="4294967295"/>
          </p:nvPr>
        </p:nvSpPr>
        <p:spPr>
          <a:xfrm>
            <a:off x="2735445" y="1413324"/>
            <a:ext cx="2127251" cy="449263"/>
          </a:xfrm>
          <a:solidFill>
            <a:srgbClr val="0F204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59" name="Text Placeholder 2"/>
          <p:cNvSpPr txBox="1">
            <a:spLocks noGrp="1"/>
          </p:cNvSpPr>
          <p:nvPr>
            <p:ph type="body" idx="4294967295"/>
          </p:nvPr>
        </p:nvSpPr>
        <p:spPr>
          <a:xfrm>
            <a:off x="5023210" y="1424214"/>
            <a:ext cx="2127251" cy="449263"/>
          </a:xfrm>
          <a:solidFill>
            <a:srgbClr val="F8C01B"/>
          </a:solidFill>
        </p:spPr>
        <p:txBody>
          <a:bodyPr lIns="91440" rIns="91440" anchor="ctr" anchorCtr="1"/>
          <a:lstStyle>
            <a:lvl1pPr algn="ctr">
              <a:lnSpc>
                <a:spcPct val="90000"/>
              </a:lnSpc>
              <a:defRPr sz="1050" b="0"/>
            </a:lvl1pPr>
          </a:lstStyle>
          <a:p>
            <a:pPr lvl="0"/>
            <a:r>
              <a:rPr lang="en-US"/>
              <a:t>Click to edit Master text styles</a:t>
            </a:r>
          </a:p>
        </p:txBody>
      </p:sp>
      <p:sp>
        <p:nvSpPr>
          <p:cNvPr id="60" name="Text Placeholder 2"/>
          <p:cNvSpPr txBox="1">
            <a:spLocks noGrp="1"/>
          </p:cNvSpPr>
          <p:nvPr>
            <p:ph type="body" idx="4294967295"/>
          </p:nvPr>
        </p:nvSpPr>
        <p:spPr>
          <a:xfrm>
            <a:off x="7310984" y="1435095"/>
            <a:ext cx="2127251" cy="449263"/>
          </a:xfrm>
          <a:solidFill>
            <a:srgbClr val="00979F"/>
          </a:solidFill>
        </p:spPr>
        <p:txBody>
          <a:bodyPr lIns="91440" rIns="91440" anchor="ctr" anchorCtr="1"/>
          <a:lstStyle>
            <a:lvl1pPr algn="ctr">
              <a:lnSpc>
                <a:spcPct val="90000"/>
              </a:lnSpc>
              <a:defRPr sz="1100" b="0">
                <a:solidFill>
                  <a:srgbClr val="FFFFFF"/>
                </a:solidFill>
              </a:defRPr>
            </a:lvl1pPr>
          </a:lstStyle>
          <a:p>
            <a:pPr lvl="0"/>
            <a:r>
              <a:rPr lang="en-US"/>
              <a:t>Click to edit Master text styles</a:t>
            </a:r>
          </a:p>
        </p:txBody>
      </p:sp>
      <p:sp>
        <p:nvSpPr>
          <p:cNvPr id="61" name="Text Placeholder 2"/>
          <p:cNvSpPr txBox="1">
            <a:spLocks noGrp="1"/>
          </p:cNvSpPr>
          <p:nvPr>
            <p:ph type="body" idx="4294967295"/>
          </p:nvPr>
        </p:nvSpPr>
        <p:spPr>
          <a:xfrm>
            <a:off x="9598758" y="1445986"/>
            <a:ext cx="2127251" cy="449263"/>
          </a:xfrm>
          <a:solidFill>
            <a:srgbClr val="B1CD29"/>
          </a:solidFill>
        </p:spPr>
        <p:txBody>
          <a:bodyPr lIns="91440" rIns="91440" anchor="ctr" anchorCtr="1"/>
          <a:lstStyle>
            <a:lvl1pPr algn="ctr">
              <a:lnSpc>
                <a:spcPct val="90000"/>
              </a:lnSpc>
              <a:defRPr sz="1100" b="0"/>
            </a:lvl1pPr>
          </a:lstStyle>
          <a:p>
            <a:pPr lvl="0"/>
            <a:r>
              <a:rPr lang="en-US"/>
              <a:t>Click to edit Master text styles</a:t>
            </a:r>
          </a:p>
        </p:txBody>
      </p:sp>
      <p:sp>
        <p:nvSpPr>
          <p:cNvPr id="62"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F81C8A6-2AF6-45DE-845A-8C59E5DC5C78}" type="slidenum">
              <a:t>‹#›</a:t>
            </a:fld>
            <a:endParaRPr lang="en-GB"/>
          </a:p>
        </p:txBody>
      </p:sp>
    </p:spTree>
    <p:extLst>
      <p:ext uri="{BB962C8B-B14F-4D97-AF65-F5344CB8AC3E}">
        <p14:creationId xmlns:p14="http://schemas.microsoft.com/office/powerpoint/2010/main" val="37354215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3"/>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292254"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1"/>
          </p:nvPr>
        </p:nvSpPr>
        <p:spPr>
          <a:xfrm>
            <a:off x="447580" y="1159157"/>
            <a:ext cx="11301883" cy="4967002"/>
          </a:xfrm>
        </p:spPr>
        <p:txBody>
          <a:bodyPr/>
          <a:lstStyle>
            <a:lvl1pPr>
              <a:defRPr/>
            </a:lvl1pPr>
            <a:lvl2pPr>
              <a:defRPr sz="1600"/>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7" name="Rectangle 3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8" name="Rectangle 3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3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3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3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3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3"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14"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5"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4530BAB0-7218-49F5-A6D8-8567C072F358}" type="slidenum">
              <a:t>‹#›</a:t>
            </a:fld>
            <a:endParaRPr lang="en-GB"/>
          </a:p>
        </p:txBody>
      </p:sp>
    </p:spTree>
    <p:extLst>
      <p:ext uri="{BB962C8B-B14F-4D97-AF65-F5344CB8AC3E}">
        <p14:creationId xmlns:p14="http://schemas.microsoft.com/office/powerpoint/2010/main" val="2200212787"/>
      </p:ext>
    </p:extLst>
  </p:cSld>
  <p:clrMapOvr>
    <a:masterClrMapping/>
  </p:clrMapOvr>
  <p:transition spd="slow">
    <p:push/>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ttendees">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9368" y="5378710"/>
            <a:ext cx="1889457" cy="1202382"/>
          </a:xfrm>
          <a:prstGeom prst="rect">
            <a:avLst/>
          </a:prstGeom>
        </p:spPr>
      </p:pic>
      <p:cxnSp>
        <p:nvCxnSpPr>
          <p:cNvPr id="2" name="Straight Connector 14"/>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3"/>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4"/>
          <p:cNvSpPr txBox="1">
            <a:spLocks noGrp="1"/>
          </p:cNvSpPr>
          <p:nvPr>
            <p:ph idx="4294967295"/>
          </p:nvPr>
        </p:nvSpPr>
        <p:spPr>
          <a:xfrm>
            <a:off x="45753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6" name="Picture Placeholder 6"/>
          <p:cNvSpPr txBox="1">
            <a:spLocks noGrp="1"/>
          </p:cNvSpPr>
          <p:nvPr>
            <p:ph type="pic" idx="4294967295"/>
          </p:nvPr>
        </p:nvSpPr>
        <p:spPr>
          <a:xfrm>
            <a:off x="457200" y="1479554"/>
            <a:ext cx="1651004" cy="1709735"/>
          </a:xfrm>
        </p:spPr>
        <p:txBody>
          <a:bodyPr/>
          <a:lstStyle>
            <a:lvl1pPr>
              <a:defRPr sz="1100" b="0"/>
            </a:lvl1pPr>
          </a:lstStyle>
          <a:p>
            <a:pPr lvl="0"/>
            <a:r>
              <a:rPr lang="en-US"/>
              <a:t>Drag picture to placeholder or click icon to add</a:t>
            </a:r>
          </a:p>
        </p:txBody>
      </p:sp>
      <p:sp>
        <p:nvSpPr>
          <p:cNvPr id="7" name="Picture Placeholder 6"/>
          <p:cNvSpPr txBox="1">
            <a:spLocks noGrp="1"/>
          </p:cNvSpPr>
          <p:nvPr>
            <p:ph type="pic" idx="4294967295"/>
          </p:nvPr>
        </p:nvSpPr>
        <p:spPr>
          <a:xfrm>
            <a:off x="2352586" y="1479554"/>
            <a:ext cx="1651004" cy="1709735"/>
          </a:xfrm>
        </p:spPr>
        <p:txBody>
          <a:bodyPr/>
          <a:lstStyle>
            <a:lvl1pPr>
              <a:defRPr sz="1100" b="0"/>
            </a:lvl1pPr>
          </a:lstStyle>
          <a:p>
            <a:pPr lvl="0"/>
            <a:r>
              <a:rPr lang="en-US"/>
              <a:t>Drag picture to placeholder or click icon to add</a:t>
            </a:r>
          </a:p>
        </p:txBody>
      </p:sp>
      <p:sp>
        <p:nvSpPr>
          <p:cNvPr id="8" name="Picture Placeholder 6"/>
          <p:cNvSpPr txBox="1">
            <a:spLocks noGrp="1"/>
          </p:cNvSpPr>
          <p:nvPr>
            <p:ph type="pic" idx="4294967295"/>
          </p:nvPr>
        </p:nvSpPr>
        <p:spPr>
          <a:xfrm>
            <a:off x="4247973" y="1479554"/>
            <a:ext cx="1651004" cy="1709735"/>
          </a:xfrm>
        </p:spPr>
        <p:txBody>
          <a:bodyPr/>
          <a:lstStyle>
            <a:lvl1pPr>
              <a:defRPr sz="1100" b="0"/>
            </a:lvl1pPr>
          </a:lstStyle>
          <a:p>
            <a:pPr lvl="0"/>
            <a:r>
              <a:rPr lang="en-US"/>
              <a:t>Drag picture to placeholder or click icon to add</a:t>
            </a:r>
          </a:p>
        </p:txBody>
      </p:sp>
      <p:sp>
        <p:nvSpPr>
          <p:cNvPr id="9" name="Picture Placeholder 6"/>
          <p:cNvSpPr txBox="1">
            <a:spLocks noGrp="1"/>
          </p:cNvSpPr>
          <p:nvPr>
            <p:ph type="pic" idx="4294967295"/>
          </p:nvPr>
        </p:nvSpPr>
        <p:spPr>
          <a:xfrm>
            <a:off x="6143359" y="1479554"/>
            <a:ext cx="1651004" cy="1709735"/>
          </a:xfrm>
        </p:spPr>
        <p:txBody>
          <a:bodyPr/>
          <a:lstStyle>
            <a:lvl1pPr>
              <a:defRPr sz="1100" b="0"/>
            </a:lvl1pPr>
          </a:lstStyle>
          <a:p>
            <a:pPr lvl="0"/>
            <a:r>
              <a:rPr lang="en-US"/>
              <a:t>Drag picture to placeholder or click icon to add</a:t>
            </a:r>
          </a:p>
        </p:txBody>
      </p:sp>
      <p:sp>
        <p:nvSpPr>
          <p:cNvPr id="10" name="Picture Placeholder 6"/>
          <p:cNvSpPr txBox="1">
            <a:spLocks noGrp="1"/>
          </p:cNvSpPr>
          <p:nvPr>
            <p:ph type="pic" idx="4294967295"/>
          </p:nvPr>
        </p:nvSpPr>
        <p:spPr>
          <a:xfrm>
            <a:off x="8038755" y="1479554"/>
            <a:ext cx="1651004" cy="1709735"/>
          </a:xfrm>
        </p:spPr>
        <p:txBody>
          <a:bodyPr/>
          <a:lstStyle>
            <a:lvl1pPr>
              <a:defRPr sz="1100" b="0"/>
            </a:lvl1pPr>
          </a:lstStyle>
          <a:p>
            <a:pPr lvl="0"/>
            <a:r>
              <a:rPr lang="en-US"/>
              <a:t>Drag picture to placeholder or click icon to add</a:t>
            </a:r>
          </a:p>
        </p:txBody>
      </p:sp>
      <p:sp>
        <p:nvSpPr>
          <p:cNvPr id="11" name="Picture Placeholder 6"/>
          <p:cNvSpPr txBox="1">
            <a:spLocks noGrp="1"/>
          </p:cNvSpPr>
          <p:nvPr>
            <p:ph type="pic" idx="4294967295"/>
          </p:nvPr>
        </p:nvSpPr>
        <p:spPr>
          <a:xfrm>
            <a:off x="9934142" y="1479554"/>
            <a:ext cx="1651004" cy="1709735"/>
          </a:xfrm>
        </p:spPr>
        <p:txBody>
          <a:bodyPr/>
          <a:lstStyle>
            <a:lvl1pPr>
              <a:defRPr sz="1100" b="0"/>
            </a:lvl1pPr>
          </a:lstStyle>
          <a:p>
            <a:pPr lvl="0"/>
            <a:r>
              <a:rPr lang="en-US"/>
              <a:t>Drag picture to placeholder or click icon to add</a:t>
            </a:r>
          </a:p>
        </p:txBody>
      </p:sp>
      <p:sp>
        <p:nvSpPr>
          <p:cNvPr id="12" name="Content Placeholder 4"/>
          <p:cNvSpPr txBox="1">
            <a:spLocks noGrp="1"/>
          </p:cNvSpPr>
          <p:nvPr>
            <p:ph idx="4294967295"/>
          </p:nvPr>
        </p:nvSpPr>
        <p:spPr>
          <a:xfrm>
            <a:off x="2352586"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3" name="Content Placeholder 4"/>
          <p:cNvSpPr txBox="1">
            <a:spLocks noGrp="1"/>
          </p:cNvSpPr>
          <p:nvPr>
            <p:ph idx="4294967295"/>
          </p:nvPr>
        </p:nvSpPr>
        <p:spPr>
          <a:xfrm>
            <a:off x="4247644"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4" name="Content Placeholder 4"/>
          <p:cNvSpPr txBox="1">
            <a:spLocks noGrp="1"/>
          </p:cNvSpPr>
          <p:nvPr>
            <p:ph idx="4294967295"/>
          </p:nvPr>
        </p:nvSpPr>
        <p:spPr>
          <a:xfrm>
            <a:off x="6142692"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5" name="Content Placeholder 4"/>
          <p:cNvSpPr txBox="1">
            <a:spLocks noGrp="1"/>
          </p:cNvSpPr>
          <p:nvPr>
            <p:ph idx="4294967295"/>
          </p:nvPr>
        </p:nvSpPr>
        <p:spPr>
          <a:xfrm>
            <a:off x="8037740"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6" name="Content Placeholder 4"/>
          <p:cNvSpPr txBox="1">
            <a:spLocks noGrp="1"/>
          </p:cNvSpPr>
          <p:nvPr>
            <p:ph idx="4294967295"/>
          </p:nvPr>
        </p:nvSpPr>
        <p:spPr>
          <a:xfrm>
            <a:off x="9932798" y="3330363"/>
            <a:ext cx="1651004" cy="394280"/>
          </a:xfrm>
        </p:spPr>
        <p:txBody>
          <a:bodyPr/>
          <a:lstStyle>
            <a:lvl1pPr>
              <a:defRPr sz="1400">
                <a:solidFill>
                  <a:srgbClr val="00979F"/>
                </a:solidFill>
                <a:ea typeface="ＭＳ Ｐゴシック"/>
              </a:defRPr>
            </a:lvl1pPr>
          </a:lstStyle>
          <a:p>
            <a:pPr lvl="0"/>
            <a:r>
              <a:rPr lang="en-US"/>
              <a:t>Click to edit Master text styles</a:t>
            </a:r>
          </a:p>
        </p:txBody>
      </p:sp>
      <p:sp>
        <p:nvSpPr>
          <p:cNvPr id="17" name="Rectangle 3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8" name="Rectangle 3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9" name="Rectangle 3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0" name="Rectangle 44"/>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1" name="Rectangle 45"/>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2" name="Rectangle 46"/>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23" name="Rectangle 47"/>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24" name="Picture 44" descr="DBD_Text.png">
            <a:extLst/>
          </p:cNvPr>
          <p:cNvPicPr>
            <a:picLocks noChangeAspect="1"/>
          </p:cNvPicPr>
          <p:nvPr/>
        </p:nvPicPr>
        <p:blipFill>
          <a:blip r:embed="rId4"/>
          <a:srcRect/>
          <a:stretch>
            <a:fillRect/>
          </a:stretch>
        </p:blipFill>
        <p:spPr>
          <a:xfrm>
            <a:off x="3712710" y="6663690"/>
            <a:ext cx="1441451" cy="176214"/>
          </a:xfrm>
          <a:prstGeom prst="rect">
            <a:avLst/>
          </a:prstGeom>
          <a:noFill/>
          <a:ln cap="flat">
            <a:noFill/>
          </a:ln>
        </p:spPr>
      </p:pic>
      <p:sp>
        <p:nvSpPr>
          <p:cNvPr id="2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2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D1029AE2-B30A-466A-BD23-35A68F790D3A}" type="slidenum">
              <a:t>‹#›</a:t>
            </a:fld>
            <a:endParaRPr lang="en-GB"/>
          </a:p>
        </p:txBody>
      </p:sp>
    </p:spTree>
    <p:extLst>
      <p:ext uri="{BB962C8B-B14F-4D97-AF65-F5344CB8AC3E}">
        <p14:creationId xmlns:p14="http://schemas.microsoft.com/office/powerpoint/2010/main" val="21320370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 page with graphic">
    <p:spTree>
      <p:nvGrpSpPr>
        <p:cNvPr id="1" name=""/>
        <p:cNvGrpSpPr/>
        <p:nvPr/>
      </p:nvGrpSpPr>
      <p:grpSpPr>
        <a:xfrm>
          <a:off x="0" y="0"/>
          <a:ext cx="0" cy="0"/>
          <a:chOff x="0" y="0"/>
          <a:chExt cx="0" cy="0"/>
        </a:xfrm>
      </p:grpSpPr>
      <p:cxnSp>
        <p:nvCxnSpPr>
          <p:cNvPr id="2" name="Straight Connector 5"/>
          <p:cNvCxnSpPr/>
          <p:nvPr/>
        </p:nvCxnSpPr>
        <p:spPr>
          <a:xfrm>
            <a:off x="447671" y="985842"/>
            <a:ext cx="11741152"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13468"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2859136" cy="5020174"/>
          </a:xfrm>
        </p:spPr>
        <p:txBody>
          <a:bodyPr/>
          <a:lstStyle>
            <a:lvl1pPr>
              <a:defRPr sz="1400"/>
            </a:lvl1pPr>
          </a:lstStyle>
          <a:p>
            <a:pPr lvl="0"/>
            <a:r>
              <a:rPr lang="en-US"/>
              <a:t>Click to edit Master text styles</a:t>
            </a:r>
          </a:p>
        </p:txBody>
      </p:sp>
      <p:sp>
        <p:nvSpPr>
          <p:cNvPr id="6" name="Picture Placeholder 4"/>
          <p:cNvSpPr txBox="1">
            <a:spLocks noGrp="1"/>
          </p:cNvSpPr>
          <p:nvPr>
            <p:ph type="pic" idx="4294967295"/>
          </p:nvPr>
        </p:nvSpPr>
        <p:spPr>
          <a:xfrm>
            <a:off x="3511917" y="985640"/>
            <a:ext cx="8676906" cy="5617168"/>
          </a:xfrm>
        </p:spPr>
        <p:txBody>
          <a:bodyPr/>
          <a:lstStyle>
            <a:lvl1pPr>
              <a:defRPr/>
            </a:lvl1pPr>
          </a:lstStyle>
          <a:p>
            <a:pPr lvl="0"/>
            <a:r>
              <a:rPr lang="en-US"/>
              <a:t>Drag picture to placeholder or click icon to add</a:t>
            </a:r>
          </a:p>
        </p:txBody>
      </p:sp>
      <p:sp>
        <p:nvSpPr>
          <p:cNvPr id="7" name="Rectangle 19"/>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20"/>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2"/>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3"/>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4"/>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5"/>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A6D5E259-939A-4111-B325-9D5F67EC85E5}" type="slidenum">
              <a:t>‹#›</a:t>
            </a:fld>
            <a:endParaRPr lang="en-GB"/>
          </a:p>
        </p:txBody>
      </p:sp>
    </p:spTree>
    <p:extLst>
      <p:ext uri="{BB962C8B-B14F-4D97-AF65-F5344CB8AC3E}">
        <p14:creationId xmlns:p14="http://schemas.microsoft.com/office/powerpoint/2010/main" val="1285804429"/>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 page with graphic">
    <p:spTree>
      <p:nvGrpSpPr>
        <p:cNvPr id="1" name=""/>
        <p:cNvGrpSpPr/>
        <p:nvPr/>
      </p:nvGrpSpPr>
      <p:grpSpPr>
        <a:xfrm>
          <a:off x="0" y="0"/>
          <a:ext cx="0" cy="0"/>
          <a:chOff x="0" y="0"/>
          <a:chExt cx="0" cy="0"/>
        </a:xfrm>
      </p:grpSpPr>
      <p:cxnSp>
        <p:nvCxnSpPr>
          <p:cNvPr id="2" name="Straight Connector 4"/>
          <p:cNvCxnSpPr/>
          <p:nvPr/>
        </p:nvCxnSpPr>
        <p:spPr>
          <a:xfrm>
            <a:off x="447671" y="985842"/>
            <a:ext cx="11753854"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24807"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6" name="Content Placeholder 2"/>
          <p:cNvSpPr txBox="1">
            <a:spLocks noGrp="1"/>
          </p:cNvSpPr>
          <p:nvPr>
            <p:ph idx="4294967295"/>
          </p:nvPr>
        </p:nvSpPr>
        <p:spPr>
          <a:xfrm>
            <a:off x="447580" y="1159157"/>
            <a:ext cx="6848673" cy="988695"/>
          </a:xfrm>
        </p:spPr>
        <p:txBody>
          <a:bodyPr/>
          <a:lstStyle>
            <a:lvl1pPr>
              <a:defRPr/>
            </a:lvl1pPr>
          </a:lstStyle>
          <a:p>
            <a:pPr lvl="0"/>
            <a:r>
              <a:rPr lang="en-US"/>
              <a:t>Click to edit Master text styles</a:t>
            </a:r>
          </a:p>
        </p:txBody>
      </p:sp>
      <p:sp>
        <p:nvSpPr>
          <p:cNvPr id="7" name="Rectangle 18"/>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8" name="Rectangle 19"/>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9" name="Rectangle 21"/>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0" name="Rectangle 23"/>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1" name="Rectangle 24"/>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5"/>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6"/>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4"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5"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6"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112FCA1C-0EE2-486B-BEFD-2F1528127D39}" type="slidenum">
              <a:t>‹#›</a:t>
            </a:fld>
            <a:endParaRPr lang="en-GB"/>
          </a:p>
        </p:txBody>
      </p:sp>
    </p:spTree>
    <p:extLst>
      <p:ext uri="{BB962C8B-B14F-4D97-AF65-F5344CB8AC3E}">
        <p14:creationId xmlns:p14="http://schemas.microsoft.com/office/powerpoint/2010/main" val="227928225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half page with graphic">
    <p:spTree>
      <p:nvGrpSpPr>
        <p:cNvPr id="1" name=""/>
        <p:cNvGrpSpPr/>
        <p:nvPr/>
      </p:nvGrpSpPr>
      <p:grpSpPr>
        <a:xfrm>
          <a:off x="0" y="0"/>
          <a:ext cx="0" cy="0"/>
          <a:chOff x="0" y="0"/>
          <a:chExt cx="0" cy="0"/>
        </a:xfrm>
      </p:grpSpPr>
      <p:cxnSp>
        <p:nvCxnSpPr>
          <p:cNvPr id="2" name="Straight Connector 7"/>
          <p:cNvCxnSpPr/>
          <p:nvPr/>
        </p:nvCxnSpPr>
        <p:spPr>
          <a:xfrm>
            <a:off x="447671" y="985842"/>
            <a:ext cx="11315700" cy="0"/>
          </a:xfrm>
          <a:prstGeom prst="straightConnector1">
            <a:avLst/>
          </a:prstGeom>
          <a:noFill/>
          <a:ln w="3172" cap="flat">
            <a:solidFill>
              <a:srgbClr val="7F7F7F"/>
            </a:solidFill>
            <a:prstDash val="solid"/>
            <a:miter/>
          </a:ln>
        </p:spPr>
      </p:cxnSp>
      <p:pic>
        <p:nvPicPr>
          <p:cNvPr id="3" name="Picture 11" descr="concxlogo_business_multicmyk.eps">
            <a:extLst/>
          </p:cNvPr>
          <p:cNvPicPr>
            <a:picLocks noChangeAspect="1"/>
          </p:cNvPicPr>
          <p:nvPr/>
        </p:nvPicPr>
        <p:blipFill>
          <a:blip r:embed="rId2"/>
          <a:srcRect b="22557"/>
          <a:stretch>
            <a:fillRect/>
          </a:stretch>
        </p:blipFill>
        <p:spPr>
          <a:xfrm>
            <a:off x="447671" y="6403972"/>
            <a:ext cx="1616073" cy="401641"/>
          </a:xfrm>
          <a:prstGeom prst="rect">
            <a:avLst/>
          </a:prstGeom>
          <a:noFill/>
          <a:ln cap="flat">
            <a:noFill/>
          </a:ln>
        </p:spPr>
      </p:pic>
      <p:sp>
        <p:nvSpPr>
          <p:cNvPr id="4" name="Title 1"/>
          <p:cNvSpPr txBox="1">
            <a:spLocks noGrp="1"/>
          </p:cNvSpPr>
          <p:nvPr>
            <p:ph type="title"/>
          </p:nvPr>
        </p:nvSpPr>
        <p:spPr>
          <a:xfrm>
            <a:off x="457200" y="264325"/>
            <a:ext cx="11306171"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2400" b="1" i="0" u="none" strike="noStrike" cap="none" spc="0" baseline="0">
                <a:solidFill>
                  <a:srgbClr val="00979F"/>
                </a:solidFill>
                <a:uFillTx/>
                <a:latin typeface="Arial Narrow Bold"/>
                <a:ea typeface="ＭＳ Ｐゴシック"/>
                <a:cs typeface="Arial Narrow Bold"/>
              </a:defRPr>
            </a:lvl1pPr>
          </a:lstStyle>
          <a:p>
            <a:pPr lvl="0"/>
            <a:r>
              <a:rPr lang="en-US"/>
              <a:t>Click to edit Master title style</a:t>
            </a:r>
            <a:endParaRPr lang="en-GB"/>
          </a:p>
        </p:txBody>
      </p:sp>
      <p:sp>
        <p:nvSpPr>
          <p:cNvPr id="5" name="Content Placeholder 2"/>
          <p:cNvSpPr txBox="1">
            <a:spLocks noGrp="1"/>
          </p:cNvSpPr>
          <p:nvPr>
            <p:ph idx="4294967295"/>
          </p:nvPr>
        </p:nvSpPr>
        <p:spPr>
          <a:xfrm>
            <a:off x="447580" y="1159157"/>
            <a:ext cx="6901516" cy="724469"/>
          </a:xfrm>
        </p:spPr>
        <p:txBody>
          <a:bodyPr/>
          <a:lstStyle>
            <a:lvl1pPr>
              <a:defRPr/>
            </a:lvl1pPr>
          </a:lstStyle>
          <a:p>
            <a:pPr lvl="0"/>
            <a:r>
              <a:rPr lang="en-US"/>
              <a:t>Click to edit Master text styles</a:t>
            </a:r>
          </a:p>
        </p:txBody>
      </p:sp>
      <p:sp>
        <p:nvSpPr>
          <p:cNvPr id="6" name="Content Placeholder 2"/>
          <p:cNvSpPr txBox="1">
            <a:spLocks noGrp="1"/>
          </p:cNvSpPr>
          <p:nvPr>
            <p:ph idx="4294967295"/>
          </p:nvPr>
        </p:nvSpPr>
        <p:spPr>
          <a:xfrm>
            <a:off x="447580" y="2045576"/>
            <a:ext cx="2195556" cy="4193301"/>
          </a:xfrm>
        </p:spPr>
        <p:txBody>
          <a:bodyPr/>
          <a:lstStyle>
            <a:lvl1pPr>
              <a:defRPr sz="1400"/>
            </a:lvl1pPr>
            <a:lvl2pPr marL="230191" indent="-60322">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txBox="1">
            <a:spLocks noGrp="1"/>
          </p:cNvSpPr>
          <p:nvPr>
            <p:ph idx="4294967295"/>
          </p:nvPr>
        </p:nvSpPr>
        <p:spPr>
          <a:xfrm>
            <a:off x="279425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txBox="1">
            <a:spLocks noGrp="1"/>
          </p:cNvSpPr>
          <p:nvPr>
            <p:ph idx="4294967295"/>
          </p:nvPr>
        </p:nvSpPr>
        <p:spPr>
          <a:xfrm>
            <a:off x="5153530" y="2045576"/>
            <a:ext cx="2195556" cy="4193301"/>
          </a:xfrm>
        </p:spPr>
        <p:txBody>
          <a:bodyPr/>
          <a:lstStyle>
            <a:lvl1pPr>
              <a:defRPr sz="1400"/>
            </a:lvl1pPr>
            <a:lvl2pPr>
              <a:defRPr/>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4"/>
          <p:cNvSpPr txBox="1">
            <a:spLocks noGrp="1"/>
          </p:cNvSpPr>
          <p:nvPr>
            <p:ph type="pic" idx="4294967295"/>
          </p:nvPr>
        </p:nvSpPr>
        <p:spPr>
          <a:xfrm>
            <a:off x="7502523" y="985640"/>
            <a:ext cx="4699001" cy="5619948"/>
          </a:xfrm>
        </p:spPr>
        <p:txBody>
          <a:bodyPr/>
          <a:lstStyle>
            <a:lvl1pPr>
              <a:defRPr/>
            </a:lvl1pPr>
          </a:lstStyle>
          <a:p>
            <a:pPr lvl="0"/>
            <a:r>
              <a:rPr lang="en-US"/>
              <a:t>Drag picture to placeholder or click icon to add</a:t>
            </a:r>
          </a:p>
        </p:txBody>
      </p:sp>
      <p:sp>
        <p:nvSpPr>
          <p:cNvPr id="10" name="Rectangle 25"/>
          <p:cNvSpPr/>
          <p:nvPr/>
        </p:nvSpPr>
        <p:spPr>
          <a:xfrm>
            <a:off x="3522890" y="6605589"/>
            <a:ext cx="8677271" cy="26352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a:endParaRPr>
          </a:p>
        </p:txBody>
      </p:sp>
      <p:sp>
        <p:nvSpPr>
          <p:cNvPr id="11" name="Rectangle 26"/>
          <p:cNvSpPr/>
          <p:nvPr/>
        </p:nvSpPr>
        <p:spPr>
          <a:xfrm>
            <a:off x="2429103" y="6605589"/>
            <a:ext cx="182880" cy="263520"/>
          </a:xfrm>
          <a:prstGeom prst="rect">
            <a:avLst/>
          </a:prstGeom>
          <a:solidFill>
            <a:srgbClr val="F8C01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2" name="Rectangle 27"/>
          <p:cNvSpPr/>
          <p:nvPr/>
        </p:nvSpPr>
        <p:spPr>
          <a:xfrm>
            <a:off x="3340778" y="6605589"/>
            <a:ext cx="182880" cy="263520"/>
          </a:xfrm>
          <a:prstGeom prst="rect">
            <a:avLst/>
          </a:prstGeom>
          <a:solidFill>
            <a:srgbClr val="60544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3" name="Rectangle 28"/>
          <p:cNvSpPr/>
          <p:nvPr/>
        </p:nvSpPr>
        <p:spPr>
          <a:xfrm>
            <a:off x="2614086" y="6605589"/>
            <a:ext cx="182880" cy="263520"/>
          </a:xfrm>
          <a:prstGeom prst="rect">
            <a:avLst/>
          </a:prstGeom>
          <a:solidFill>
            <a:srgbClr val="D53D2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4" name="Rectangle 29"/>
          <p:cNvSpPr/>
          <p:nvPr/>
        </p:nvSpPr>
        <p:spPr>
          <a:xfrm>
            <a:off x="2799069" y="6605589"/>
            <a:ext cx="180978" cy="263520"/>
          </a:xfrm>
          <a:prstGeom prst="rect">
            <a:avLst/>
          </a:prstGeom>
          <a:solidFill>
            <a:srgbClr val="00979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5" name="Rectangle 30"/>
          <p:cNvSpPr/>
          <p:nvPr/>
        </p:nvSpPr>
        <p:spPr>
          <a:xfrm>
            <a:off x="2982151" y="6605589"/>
            <a:ext cx="182880" cy="263520"/>
          </a:xfrm>
          <a:prstGeom prst="rect">
            <a:avLst/>
          </a:prstGeom>
          <a:solidFill>
            <a:srgbClr val="B1CD2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sp>
        <p:nvSpPr>
          <p:cNvPr id="16" name="Rectangle 31"/>
          <p:cNvSpPr/>
          <p:nvPr/>
        </p:nvSpPr>
        <p:spPr>
          <a:xfrm>
            <a:off x="3167134" y="6605589"/>
            <a:ext cx="182880" cy="263520"/>
          </a:xfrm>
          <a:prstGeom prst="rect">
            <a:avLst/>
          </a:prstGeom>
          <a:solidFill>
            <a:srgbClr val="0F204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600" b="0" i="0" u="none" strike="noStrike" kern="1200" cap="none" spc="0" baseline="0">
              <a:solidFill>
                <a:srgbClr val="FFFFFF"/>
              </a:solidFill>
              <a:uFillTx/>
              <a:latin typeface="Arial"/>
            </a:endParaRPr>
          </a:p>
        </p:txBody>
      </p:sp>
      <p:pic>
        <p:nvPicPr>
          <p:cNvPr id="17" name="Picture 44" descr="DBD_Text.png">
            <a:extLst/>
          </p:cNvPr>
          <p:cNvPicPr>
            <a:picLocks noChangeAspect="1"/>
          </p:cNvPicPr>
          <p:nvPr/>
        </p:nvPicPr>
        <p:blipFill>
          <a:blip r:embed="rId3"/>
          <a:srcRect/>
          <a:stretch>
            <a:fillRect/>
          </a:stretch>
        </p:blipFill>
        <p:spPr>
          <a:xfrm>
            <a:off x="3712710" y="6663690"/>
            <a:ext cx="1441451" cy="176214"/>
          </a:xfrm>
          <a:prstGeom prst="rect">
            <a:avLst/>
          </a:prstGeom>
          <a:noFill/>
          <a:ln cap="flat">
            <a:noFill/>
          </a:ln>
        </p:spPr>
      </p:pic>
      <p:sp>
        <p:nvSpPr>
          <p:cNvPr id="18" name="Rectangle 22"/>
          <p:cNvSpPr txBox="1"/>
          <p:nvPr/>
        </p:nvSpPr>
        <p:spPr>
          <a:xfrm>
            <a:off x="8523286" y="6638928"/>
            <a:ext cx="2676521" cy="230191"/>
          </a:xfrm>
          <a:prstGeom prst="rect">
            <a:avLst/>
          </a:prstGeom>
          <a:noFill/>
          <a:ln cap="flat">
            <a:noFill/>
          </a:ln>
        </p:spPr>
        <p:txBody>
          <a:bodyPr vert="horz" wrap="square" lIns="91440" tIns="45720" rIns="91440" bIns="45720" anchor="t" anchorCtr="0" compatLnSpc="1">
            <a:no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BFBFBF"/>
                </a:solidFill>
                <a:uFillTx/>
                <a:latin typeface="Arial"/>
                <a:ea typeface="Osaka"/>
                <a:cs typeface="Osaka"/>
              </a:rPr>
              <a:t>© 2016 Concentrix Corporation Confidential</a:t>
            </a:r>
          </a:p>
        </p:txBody>
      </p:sp>
      <p:sp>
        <p:nvSpPr>
          <p:cNvPr id="19" name="Slide Number Placeholder 5"/>
          <p:cNvSpPr txBox="1">
            <a:spLocks noGrp="1"/>
          </p:cNvSpPr>
          <p:nvPr>
            <p:ph type="sldNum" sz="quarter" idx="8"/>
          </p:nvPr>
        </p:nvSpPr>
        <p:spPr>
          <a:xfrm>
            <a:off x="11276015" y="6636431"/>
            <a:ext cx="595310" cy="257175"/>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900" b="0" i="0" u="none" strike="noStrike" kern="1200" cap="none" spc="0" baseline="0">
                <a:solidFill>
                  <a:srgbClr val="BFBFBF"/>
                </a:solidFill>
                <a:uFillTx/>
                <a:latin typeface="Arial"/>
                <a:ea typeface="Osaka" pitchFamily="32"/>
                <a:cs typeface="Arial"/>
              </a:defRPr>
            </a:lvl1pPr>
          </a:lstStyle>
          <a:p>
            <a:pPr lvl="0"/>
            <a:fld id="{9CE61225-2EC8-4558-86F9-DB0F801542B2}" type="slidenum">
              <a:t>‹#›</a:t>
            </a:fld>
            <a:endParaRPr lang="en-GB"/>
          </a:p>
        </p:txBody>
      </p:sp>
    </p:spTree>
    <p:extLst>
      <p:ext uri="{BB962C8B-B14F-4D97-AF65-F5344CB8AC3E}">
        <p14:creationId xmlns:p14="http://schemas.microsoft.com/office/powerpoint/2010/main" val="278748309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2"/>
          <p:cNvSpPr txBox="1">
            <a:spLocks noGrp="1"/>
          </p:cNvSpPr>
          <p:nvPr>
            <p:ph type="body" idx="1"/>
          </p:nvPr>
        </p:nvSpPr>
        <p:spPr>
          <a:xfrm>
            <a:off x="457200" y="1331915"/>
            <a:ext cx="11301417" cy="4897434"/>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2900" marR="0" lvl="0" indent="-342900" algn="l" defTabSz="914400" rtl="0" eaLnBrk="1" fontAlgn="auto" hangingPunct="1">
        <a:lnSpc>
          <a:spcPct val="100000"/>
        </a:lnSpc>
        <a:spcBef>
          <a:spcPts val="0"/>
        </a:spcBef>
        <a:spcAft>
          <a:spcPts val="900"/>
        </a:spcAft>
        <a:buNone/>
        <a:tabLst/>
        <a:defRPr lang="en-US" sz="1600" b="1" i="0" u="none" strike="noStrike" kern="1200" cap="none" spc="20" baseline="0">
          <a:solidFill>
            <a:srgbClr val="000000"/>
          </a:solidFill>
          <a:uFillTx/>
          <a:latin typeface="Arial"/>
          <a:ea typeface="ヒラギノ角ゴ Pro W3" pitchFamily="1"/>
          <a:cs typeface="Arial"/>
        </a:defRPr>
      </a:lvl1pPr>
      <a:lvl2pPr marL="658816" marR="0" lvl="1" indent="-252410"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2pPr>
      <a:lvl3pPr marL="1014417" marR="0" lvl="2"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3pPr>
      <a:lvl4pPr marL="1419221" marR="0" lvl="3"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4pPr>
      <a:lvl5pPr marL="1825627" marR="0" lvl="4" indent="-201616" algn="l" defTabSz="914400" rtl="0" eaLnBrk="1" fontAlgn="auto" hangingPunct="1">
        <a:lnSpc>
          <a:spcPct val="100000"/>
        </a:lnSpc>
        <a:spcBef>
          <a:spcPts val="0"/>
        </a:spcBef>
        <a:spcAft>
          <a:spcPts val="900"/>
        </a:spcAft>
        <a:buSzPct val="100000"/>
        <a:buFont typeface="Arial"/>
        <a:buChar char="»"/>
        <a:tabLst/>
        <a:defRPr lang="en-US" sz="1400" b="0" i="0" u="none" strike="noStrike" kern="1200" cap="none" spc="0" baseline="0">
          <a:solidFill>
            <a:srgbClr val="000000"/>
          </a:solidFill>
          <a:uFillTx/>
          <a:latin typeface="Arial"/>
          <a:ea typeface="ＭＳ Ｐゴシック"/>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7030A0"/>
                </a:solidFill>
              </a:rPr>
              <a:t>Part 6: </a:t>
            </a:r>
            <a:r>
              <a:rPr lang="en-US" dirty="0">
                <a:solidFill>
                  <a:srgbClr val="7030A0"/>
                </a:solidFill>
              </a:rPr>
              <a:t>REPORTING &amp; FILE ACCESS</a:t>
            </a:r>
            <a:endParaRPr lang="en-US" b="0" dirty="0">
              <a:solidFill>
                <a:srgbClr val="7030A0"/>
              </a:solidFill>
            </a:endParaRPr>
          </a:p>
        </p:txBody>
      </p:sp>
    </p:spTree>
    <p:extLst>
      <p:ext uri="{BB962C8B-B14F-4D97-AF65-F5344CB8AC3E}">
        <p14:creationId xmlns:p14="http://schemas.microsoft.com/office/powerpoint/2010/main" val="218509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chemeClr val="accent2">
                    <a:lumMod val="75000"/>
                  </a:schemeClr>
                </a:solidFill>
              </a:rPr>
              <a:t>Loops</a:t>
            </a:r>
          </a:p>
        </p:txBody>
      </p:sp>
    </p:spTree>
    <p:extLst>
      <p:ext uri="{BB962C8B-B14F-4D97-AF65-F5344CB8AC3E}">
        <p14:creationId xmlns:p14="http://schemas.microsoft.com/office/powerpoint/2010/main" val="372167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009999"/>
                </a:solidFill>
              </a:rPr>
              <a:t>While Loop</a:t>
            </a:r>
          </a:p>
        </p:txBody>
      </p:sp>
    </p:spTree>
    <p:extLst>
      <p:ext uri="{BB962C8B-B14F-4D97-AF65-F5344CB8AC3E}">
        <p14:creationId xmlns:p14="http://schemas.microsoft.com/office/powerpoint/2010/main" val="62579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While Loop</a:t>
            </a:r>
          </a:p>
        </p:txBody>
      </p:sp>
      <p:sp>
        <p:nvSpPr>
          <p:cNvPr id="2" name="TextBox 1">
            <a:extLst>
              <a:ext uri="{FF2B5EF4-FFF2-40B4-BE49-F238E27FC236}">
                <a16:creationId xmlns:a16="http://schemas.microsoft.com/office/drawing/2014/main" id="{4F34A3C7-09BF-4C13-A5F7-BC61D26A66B3}"/>
              </a:ext>
            </a:extLst>
          </p:cNvPr>
          <p:cNvSpPr txBox="1"/>
          <p:nvPr/>
        </p:nvSpPr>
        <p:spPr>
          <a:xfrm>
            <a:off x="457200" y="1233377"/>
            <a:ext cx="5411972" cy="3077766"/>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Increment:</a:t>
            </a:r>
          </a:p>
          <a:p>
            <a:pPr algn="just"/>
            <a:endParaRPr lang="en-US" sz="1600" b="1" u="sng" dirty="0">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import time		</a:t>
            </a:r>
            <a:r>
              <a:rPr lang="en-US" sz="1400" dirty="0">
                <a:solidFill>
                  <a:srgbClr val="FF0000"/>
                </a:solidFill>
                <a:latin typeface="Arial" panose="020B0604020202020204" pitchFamily="34" charset="0"/>
                <a:cs typeface="Arial" panose="020B0604020202020204" pitchFamily="34" charset="0"/>
              </a:rPr>
              <a:t>-- import time module</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			</a:t>
            </a:r>
            <a:r>
              <a:rPr lang="en-US" sz="1400" dirty="0">
                <a:solidFill>
                  <a:srgbClr val="FF0000"/>
                </a:solidFill>
                <a:latin typeface="Arial" panose="020B0604020202020204" pitchFamily="34" charset="0"/>
                <a:cs typeface="Arial" panose="020B0604020202020204" pitchFamily="34" charset="0"/>
              </a:rPr>
              <a:t>-- initialize variable</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while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&lt; 10):		</a:t>
            </a:r>
            <a:r>
              <a:rPr lang="en-US" sz="1400" dirty="0">
                <a:solidFill>
                  <a:srgbClr val="FF0000"/>
                </a:solidFill>
                <a:latin typeface="Arial" panose="020B0604020202020204" pitchFamily="34" charset="0"/>
                <a:cs typeface="Arial" panose="020B0604020202020204" pitchFamily="34" charset="0"/>
              </a:rPr>
              <a:t>-- set condition</a:t>
            </a:r>
            <a:r>
              <a:rPr lang="en-US" sz="1600" dirty="0">
                <a:latin typeface="Arial" panose="020B0604020202020204" pitchFamily="34" charset="0"/>
                <a:cs typeface="Arial" panose="020B0604020202020204" pitchFamily="34" charset="0"/>
              </a:rPr>
              <a:t>	</a:t>
            </a:r>
          </a:p>
          <a:p>
            <a:pPr algn="just"/>
            <a:r>
              <a:rPr lang="en-US" sz="1600" dirty="0">
                <a:latin typeface="Arial" panose="020B0604020202020204" pitchFamily="34" charset="0"/>
                <a:cs typeface="Arial" panose="020B0604020202020204" pitchFamily="34" charset="0"/>
              </a:rPr>
              <a:t>	print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 display variable output</a:t>
            </a:r>
          </a:p>
          <a:p>
            <a:pPr algn="just"/>
            <a:r>
              <a:rPr lang="en-US"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 count by 1 second</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	</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increment value by 1</a:t>
            </a:r>
            <a:endParaRPr lang="en-US"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9363C44-F453-4FB0-BFBB-9A0C2AC5381F}"/>
              </a:ext>
            </a:extLst>
          </p:cNvPr>
          <p:cNvSpPr txBox="1"/>
          <p:nvPr/>
        </p:nvSpPr>
        <p:spPr>
          <a:xfrm>
            <a:off x="6094412" y="1233377"/>
            <a:ext cx="5411972" cy="3077766"/>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Decrement:</a:t>
            </a:r>
          </a:p>
          <a:p>
            <a:pPr algn="just"/>
            <a:endParaRPr lang="en-US" sz="1600" b="1" u="sng" dirty="0">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import time		</a:t>
            </a:r>
            <a:r>
              <a:rPr lang="en-US" sz="1400" dirty="0">
                <a:solidFill>
                  <a:srgbClr val="FF0000"/>
                </a:solidFill>
                <a:latin typeface="Arial" panose="020B0604020202020204" pitchFamily="34" charset="0"/>
                <a:cs typeface="Arial" panose="020B0604020202020204" pitchFamily="34" charset="0"/>
              </a:rPr>
              <a:t>-- import time module</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10			</a:t>
            </a:r>
            <a:r>
              <a:rPr lang="en-US" sz="1400" dirty="0">
                <a:solidFill>
                  <a:srgbClr val="FF0000"/>
                </a:solidFill>
                <a:latin typeface="Arial" panose="020B0604020202020204" pitchFamily="34" charset="0"/>
                <a:cs typeface="Arial" panose="020B0604020202020204" pitchFamily="34" charset="0"/>
              </a:rPr>
              <a:t>-- initialize variable</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while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&gt; 0):		</a:t>
            </a:r>
            <a:r>
              <a:rPr lang="en-US" sz="1400" dirty="0">
                <a:solidFill>
                  <a:srgbClr val="FF0000"/>
                </a:solidFill>
                <a:latin typeface="Arial" panose="020B0604020202020204" pitchFamily="34" charset="0"/>
                <a:cs typeface="Arial" panose="020B0604020202020204" pitchFamily="34" charset="0"/>
              </a:rPr>
              <a:t>-- set condition</a:t>
            </a:r>
            <a:r>
              <a:rPr lang="en-US" sz="1600" dirty="0">
                <a:latin typeface="Arial" panose="020B0604020202020204" pitchFamily="34" charset="0"/>
                <a:cs typeface="Arial" panose="020B0604020202020204" pitchFamily="34" charset="0"/>
              </a:rPr>
              <a:t>	</a:t>
            </a:r>
          </a:p>
          <a:p>
            <a:pPr algn="just"/>
            <a:r>
              <a:rPr lang="en-US" sz="1600" dirty="0">
                <a:latin typeface="Arial" panose="020B0604020202020204" pitchFamily="34" charset="0"/>
                <a:cs typeface="Arial" panose="020B0604020202020204" pitchFamily="34" charset="0"/>
              </a:rPr>
              <a:t>	print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 display variable output</a:t>
            </a:r>
          </a:p>
          <a:p>
            <a:pPr algn="just"/>
            <a:r>
              <a:rPr lang="en-US"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 count by 1 second</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	</a:t>
            </a:r>
            <a:r>
              <a:rPr lang="en-US" sz="1600"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decrement value by 1</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0237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rgbClr val="33CCCC"/>
                </a:solidFill>
              </a:rPr>
              <a:t>For Loop</a:t>
            </a:r>
          </a:p>
        </p:txBody>
      </p:sp>
    </p:spTree>
    <p:extLst>
      <p:ext uri="{BB962C8B-B14F-4D97-AF65-F5344CB8AC3E}">
        <p14:creationId xmlns:p14="http://schemas.microsoft.com/office/powerpoint/2010/main" val="20311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For Loop</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35933" y="1827815"/>
            <a:ext cx="5784328" cy="3785652"/>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Increment:</a:t>
            </a:r>
          </a:p>
          <a:p>
            <a:pPr algn="ctr"/>
            <a:endParaRPr lang="en-US" sz="1600" b="1" u="sng"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endParaRPr lang="en-US" sz="1600" dirty="0">
              <a:solidFill>
                <a:schemeClr val="tx1">
                  <a:lumMod val="50000"/>
                  <a:lumOff val="50000"/>
                </a:schemeClr>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import time		</a:t>
            </a:r>
            <a:r>
              <a:rPr lang="en-US" sz="1400" dirty="0">
                <a:solidFill>
                  <a:srgbClr val="FF0000"/>
                </a:solidFill>
                <a:latin typeface="Arial" panose="020B0604020202020204" pitchFamily="34" charset="0"/>
                <a:cs typeface="Arial" panose="020B0604020202020204" pitchFamily="34" charset="0"/>
              </a:rPr>
              <a:t>-- import time module</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in range(1,10):	</a:t>
            </a:r>
            <a:r>
              <a:rPr lang="en-US" sz="1400" dirty="0">
                <a:solidFill>
                  <a:srgbClr val="FF0000"/>
                </a:solidFill>
                <a:latin typeface="Arial" panose="020B0604020202020204" pitchFamily="34" charset="0"/>
                <a:cs typeface="Arial" panose="020B0604020202020204" pitchFamily="34" charset="0"/>
              </a:rPr>
              <a:t>-- set loop range</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print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19040F-FA93-4191-A5BD-C5FCA665D915}"/>
              </a:ext>
            </a:extLst>
          </p:cNvPr>
          <p:cNvSpPr txBox="1"/>
          <p:nvPr/>
        </p:nvSpPr>
        <p:spPr>
          <a:xfrm>
            <a:off x="6220261" y="1827815"/>
            <a:ext cx="5968564" cy="3785652"/>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Decrement:</a:t>
            </a:r>
          </a:p>
          <a:p>
            <a:pPr algn="ctr"/>
            <a:endParaRPr lang="en-US" sz="1600" b="1" u="sng"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endParaRPr lang="en-US" sz="1600" dirty="0">
              <a:solidFill>
                <a:schemeClr val="tx1">
                  <a:lumMod val="50000"/>
                  <a:lumOff val="50000"/>
                </a:schemeClr>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import time		</a:t>
            </a:r>
            <a:r>
              <a:rPr lang="en-US" sz="1400" dirty="0">
                <a:solidFill>
                  <a:srgbClr val="FF0000"/>
                </a:solidFill>
                <a:latin typeface="Arial" panose="020B0604020202020204" pitchFamily="34" charset="0"/>
                <a:cs typeface="Arial" panose="020B0604020202020204" pitchFamily="34" charset="0"/>
              </a:rPr>
              <a:t>-- import time module</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in range(10,1, -1):	</a:t>
            </a:r>
            <a:r>
              <a:rPr lang="en-US" sz="1400" dirty="0">
                <a:solidFill>
                  <a:srgbClr val="FF0000"/>
                </a:solidFill>
                <a:latin typeface="Arial" panose="020B0604020202020204" pitchFamily="34" charset="0"/>
                <a:cs typeface="Arial" panose="020B0604020202020204" pitchFamily="34" charset="0"/>
              </a:rPr>
              <a:t>-- set loop range and decrement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print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 display variable output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(1)	</a:t>
            </a:r>
            <a:r>
              <a:rPr lang="en-US" sz="1400" dirty="0">
                <a:solidFill>
                  <a:srgbClr val="FF0000"/>
                </a:solidFill>
                <a:latin typeface="Arial" panose="020B0604020202020204" pitchFamily="34" charset="0"/>
                <a:cs typeface="Arial" panose="020B0604020202020204" pitchFamily="34" charset="0"/>
              </a:rPr>
              <a:t>-- count by 1 second</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05202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5569921" y="1377790"/>
            <a:ext cx="6301569" cy="1362071"/>
          </a:xfrm>
        </p:spPr>
        <p:txBody>
          <a:bodyPr/>
          <a:lstStyle/>
          <a:p>
            <a:r>
              <a:rPr lang="en-US" dirty="0">
                <a:solidFill>
                  <a:schemeClr val="accent2">
                    <a:lumMod val="75000"/>
                  </a:schemeClr>
                </a:solidFill>
              </a:rPr>
              <a:t>Arrays</a:t>
            </a:r>
          </a:p>
        </p:txBody>
      </p:sp>
    </p:spTree>
    <p:extLst>
      <p:ext uri="{BB962C8B-B14F-4D97-AF65-F5344CB8AC3E}">
        <p14:creationId xmlns:p14="http://schemas.microsoft.com/office/powerpoint/2010/main" val="246899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solidFill>
                  <a:schemeClr val="accent2">
                    <a:lumMod val="75000"/>
                  </a:schemeClr>
                </a:solidFill>
              </a:rPr>
              <a:t>Arrays</a:t>
            </a:r>
          </a:p>
        </p:txBody>
      </p:sp>
      <p:sp>
        <p:nvSpPr>
          <p:cNvPr id="14" name="TextBox 13">
            <a:extLst>
              <a:ext uri="{FF2B5EF4-FFF2-40B4-BE49-F238E27FC236}">
                <a16:creationId xmlns:a16="http://schemas.microsoft.com/office/drawing/2014/main" id="{E5C9AF89-42F3-4FDF-B241-79EEFA26D71B}"/>
              </a:ext>
            </a:extLst>
          </p:cNvPr>
          <p:cNvSpPr txBox="1"/>
          <p:nvPr/>
        </p:nvSpPr>
        <p:spPr>
          <a:xfrm>
            <a:off x="457199" y="1264290"/>
            <a:ext cx="11525693" cy="181588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Create an Array</a:t>
            </a:r>
          </a:p>
          <a:p>
            <a:r>
              <a:rPr lang="en-US" sz="1600" dirty="0">
                <a:latin typeface="Arial" panose="020B0604020202020204" pitchFamily="34" charset="0"/>
                <a:cs typeface="Arial" panose="020B0604020202020204" pitchFamily="34" charset="0"/>
              </a:rPr>
              <a:t>We can create a Python array with comma separated elements between square brackets [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Ex: How to create an array in Python?</a:t>
            </a:r>
          </a:p>
          <a:p>
            <a:r>
              <a:rPr lang="en-US" sz="1600" dirty="0">
                <a:latin typeface="Arial" panose="020B0604020202020204" pitchFamily="34" charset="0"/>
                <a:cs typeface="Arial" panose="020B0604020202020204" pitchFamily="34" charset="0"/>
              </a:rPr>
              <a:t>We can make an integer array and store it to arr.</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 [10, 20, 30, 40, 50]</a:t>
            </a:r>
          </a:p>
        </p:txBody>
      </p:sp>
    </p:spTree>
    <p:extLst>
      <p:ext uri="{BB962C8B-B14F-4D97-AF65-F5344CB8AC3E}">
        <p14:creationId xmlns:p14="http://schemas.microsoft.com/office/powerpoint/2010/main" val="307920660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Reporting &amp; File Access</a:t>
            </a:r>
          </a:p>
        </p:txBody>
      </p:sp>
      <p:sp>
        <p:nvSpPr>
          <p:cNvPr id="16" name="TextBox 15">
            <a:extLst>
              <a:ext uri="{FF2B5EF4-FFF2-40B4-BE49-F238E27FC236}">
                <a16:creationId xmlns:a16="http://schemas.microsoft.com/office/drawing/2014/main" id="{AADE14F1-25DA-46B4-A892-3660DB078CA1}"/>
              </a:ext>
            </a:extLst>
          </p:cNvPr>
          <p:cNvSpPr txBox="1"/>
          <p:nvPr/>
        </p:nvSpPr>
        <p:spPr>
          <a:xfrm>
            <a:off x="3051545" y="2470786"/>
            <a:ext cx="6741042" cy="230832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 A script may specify </a:t>
            </a:r>
            <a:r>
              <a:rPr lang="en-US" sz="1600" b="1" dirty="0">
                <a:solidFill>
                  <a:srgbClr val="00B050"/>
                </a:solidFill>
                <a:latin typeface="Arial" panose="020B0604020202020204" pitchFamily="34" charset="0"/>
                <a:cs typeface="Arial" panose="020B0604020202020204" pitchFamily="34" charset="0"/>
              </a:rPr>
              <a:t>#!/bin</a:t>
            </a:r>
            <a:r>
              <a:rPr lang="en-US" sz="1600" dirty="0">
                <a:solidFill>
                  <a:srgbClr val="00B050"/>
                </a:solidFill>
                <a:latin typeface="Arial" panose="020B0604020202020204" pitchFamily="34" charset="0"/>
                <a:cs typeface="Arial" panose="020B0604020202020204" pitchFamily="34" charset="0"/>
              </a:rPr>
              <a:t>/</a:t>
            </a:r>
            <a:r>
              <a:rPr lang="en-US" sz="1600" b="1" dirty="0">
                <a:solidFill>
                  <a:srgbClr val="00B050"/>
                </a:solidFill>
                <a:latin typeface="Arial" panose="020B0604020202020204" pitchFamily="34" charset="0"/>
                <a:cs typeface="Arial" panose="020B0604020202020204" pitchFamily="34" charset="0"/>
              </a:rPr>
              <a:t>bash</a:t>
            </a:r>
            <a:r>
              <a:rPr lang="en-US" sz="1600" dirty="0">
                <a:latin typeface="Arial" panose="020B0604020202020204" pitchFamily="34" charset="0"/>
                <a:cs typeface="Arial" panose="020B0604020202020204" pitchFamily="34" charset="0"/>
              </a:rPr>
              <a:t> on the first line or </a:t>
            </a:r>
            <a:r>
              <a:rPr lang="en-US" sz="1600" i="1" dirty="0">
                <a:latin typeface="Arial" panose="020B0604020202020204" pitchFamily="34" charset="0"/>
                <a:cs typeface="Arial" panose="020B0604020202020204" pitchFamily="34" charset="0"/>
              </a:rPr>
              <a:t>shebang</a:t>
            </a:r>
            <a:r>
              <a:rPr lang="en-US" sz="1600" dirty="0">
                <a:latin typeface="Arial" panose="020B0604020202020204" pitchFamily="34" charset="0"/>
                <a:cs typeface="Arial" panose="020B0604020202020204" pitchFamily="34" charset="0"/>
              </a:rPr>
              <a:t>, meaning that the script should always be run with </a:t>
            </a:r>
            <a:r>
              <a:rPr lang="en-US" sz="1600" b="1" dirty="0">
                <a:latin typeface="Arial" panose="020B0604020202020204" pitchFamily="34" charset="0"/>
                <a:cs typeface="Arial" panose="020B0604020202020204" pitchFamily="34" charset="0"/>
              </a:rPr>
              <a:t>bash</a:t>
            </a:r>
            <a:r>
              <a:rPr lang="en-US" sz="1600" dirty="0">
                <a:latin typeface="Arial" panose="020B0604020202020204" pitchFamily="34" charset="0"/>
                <a:cs typeface="Arial" panose="020B0604020202020204" pitchFamily="34" charset="0"/>
              </a:rPr>
              <a:t>, rather than another shell.</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We can use text editors like </a:t>
            </a:r>
            <a:r>
              <a:rPr lang="en-US" sz="1600" b="1" dirty="0" err="1">
                <a:latin typeface="Arial" panose="020B0604020202020204" pitchFamily="34" charset="0"/>
                <a:cs typeface="Arial" panose="020B0604020202020204" pitchFamily="34" charset="0"/>
              </a:rPr>
              <a:t>nano</a:t>
            </a: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pico</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vim</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vi</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emacs</a:t>
            </a:r>
            <a:r>
              <a:rPr lang="en-US" sz="1600" dirty="0">
                <a:latin typeface="Arial" panose="020B0604020202020204" pitchFamily="34" charset="0"/>
                <a:cs typeface="Arial" panose="020B0604020202020204" pitchFamily="34" charset="0"/>
              </a:rPr>
              <a:t>, etc.</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For this training I suggest we use Sublime Text (</a:t>
            </a:r>
            <a:r>
              <a:rPr lang="en-US" sz="1600" b="1" dirty="0" err="1">
                <a:latin typeface="Arial" panose="020B0604020202020204" pitchFamily="34" charset="0"/>
                <a:cs typeface="Arial" panose="020B0604020202020204" pitchFamily="34" charset="0"/>
              </a:rPr>
              <a:t>subl</a:t>
            </a:r>
            <a:r>
              <a:rPr lang="en-US" sz="1600" dirty="0">
                <a:latin typeface="Arial" panose="020B0604020202020204" pitchFamily="34" charset="0"/>
                <a:cs typeface="Arial" panose="020B0604020202020204" pitchFamily="34" charset="0"/>
              </a:rPr>
              <a:t>).</a:t>
            </a: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The script file should be changed to executable file type:</a:t>
            </a:r>
          </a:p>
          <a:p>
            <a:pPr algn="ct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chmod</a:t>
            </a:r>
            <a:r>
              <a:rPr lang="en-US" sz="1600" dirty="0">
                <a:latin typeface="Arial" panose="020B0604020202020204" pitchFamily="34" charset="0"/>
                <a:cs typeface="Arial" panose="020B0604020202020204" pitchFamily="34" charset="0"/>
              </a:rPr>
              <a:t> +x &lt;script.name&gt;</a:t>
            </a:r>
          </a:p>
        </p:txBody>
      </p:sp>
    </p:spTree>
    <p:extLst>
      <p:ext uri="{BB962C8B-B14F-4D97-AF65-F5344CB8AC3E}">
        <p14:creationId xmlns:p14="http://schemas.microsoft.com/office/powerpoint/2010/main" val="172207084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7030A0"/>
                </a:solidFill>
              </a:rPr>
              <a:t>Part 7: </a:t>
            </a:r>
            <a:r>
              <a:rPr lang="en-US" dirty="0">
                <a:solidFill>
                  <a:srgbClr val="7030A0"/>
                </a:solidFill>
              </a:rPr>
              <a:t>PYTHON SCRIPTING</a:t>
            </a:r>
            <a:endParaRPr lang="en-US" b="0" dirty="0">
              <a:solidFill>
                <a:srgbClr val="7030A0"/>
              </a:solidFill>
            </a:endParaRPr>
          </a:p>
        </p:txBody>
      </p:sp>
    </p:spTree>
    <p:extLst>
      <p:ext uri="{BB962C8B-B14F-4D97-AF65-F5344CB8AC3E}">
        <p14:creationId xmlns:p14="http://schemas.microsoft.com/office/powerpoint/2010/main" val="71275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Python Scripting</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227002"/>
            <a:ext cx="11408735" cy="4216539"/>
          </a:xfrm>
          <a:prstGeom prst="rect">
            <a:avLst/>
          </a:prstGeom>
          <a:noFill/>
        </p:spPr>
        <p:txBody>
          <a:bodyPr wrap="square" rtlCol="0">
            <a:spAutoFit/>
          </a:bodyPr>
          <a:lstStyle/>
          <a:p>
            <a:pPr algn="just"/>
            <a:r>
              <a:rPr lang="en-US" b="1" dirty="0">
                <a:solidFill>
                  <a:srgbClr val="009999"/>
                </a:solidFill>
              </a:rPr>
              <a:t>Python</a:t>
            </a:r>
            <a:r>
              <a:rPr lang="en-US" dirty="0"/>
              <a:t> is a great flexible programming language that can be used in many situations. In this tutorial, we will focus primarily on it's ability to enhance the Mac OSX shell environment. Typically in Unix you will create "bash" shell scripts, but you can also create shell scripts using python. You can even name your shell scripts with the .</a:t>
            </a:r>
            <a:r>
              <a:rPr lang="en-US" dirty="0" err="1"/>
              <a:t>sh</a:t>
            </a:r>
            <a:r>
              <a:rPr lang="en-US" dirty="0"/>
              <a:t> or .</a:t>
            </a:r>
            <a:r>
              <a:rPr lang="en-US" dirty="0" err="1"/>
              <a:t>py</a:t>
            </a:r>
            <a:r>
              <a:rPr lang="en-US" dirty="0"/>
              <a:t> extension and run them as you would run any bash shell script.</a:t>
            </a:r>
          </a:p>
          <a:p>
            <a:pPr algn="just"/>
            <a:endParaRPr lang="en-US" sz="1600" dirty="0">
              <a:latin typeface="Arial" panose="020B0604020202020204" pitchFamily="34" charset="0"/>
              <a:cs typeface="Arial" panose="020B0604020202020204" pitchFamily="34" charset="0"/>
            </a:endParaRPr>
          </a:p>
          <a:p>
            <a:pPr algn="just"/>
            <a:r>
              <a:rPr lang="en-US" dirty="0"/>
              <a:t>The first script that we will use will be a simple script that will output the text "Hello Python". You can use any file editor, personally, I use </a:t>
            </a:r>
            <a:r>
              <a:rPr lang="en-US" b="1" dirty="0"/>
              <a:t>PyCharm </a:t>
            </a:r>
            <a:r>
              <a:rPr lang="en-US" dirty="0"/>
              <a:t>or </a:t>
            </a:r>
            <a:r>
              <a:rPr lang="en-US" b="1" dirty="0"/>
              <a:t>Sublime Text</a:t>
            </a:r>
            <a:r>
              <a:rPr lang="en-US" dirty="0"/>
              <a:t>. Create a file named "hello.py" and use the following for its contents:</a:t>
            </a: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Ex:</a:t>
            </a:r>
          </a:p>
          <a:p>
            <a:pPr algn="just"/>
            <a:endParaRPr lang="en-US" sz="1600" dirty="0">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a:t>
            </a:r>
            <a:r>
              <a:rPr lang="en-US" sz="1600" dirty="0" err="1">
                <a:solidFill>
                  <a:schemeClr val="tx1">
                    <a:lumMod val="65000"/>
                    <a:lumOff val="35000"/>
                  </a:schemeClr>
                </a:solidFill>
                <a:latin typeface="Arial" panose="020B0604020202020204" pitchFamily="34" charset="0"/>
                <a:cs typeface="Arial" panose="020B0604020202020204" pitchFamily="34" charset="0"/>
              </a:rPr>
              <a:t>usr</a:t>
            </a:r>
            <a:r>
              <a:rPr lang="en-US" sz="1600" dirty="0">
                <a:solidFill>
                  <a:schemeClr val="tx1">
                    <a:lumMod val="65000"/>
                    <a:lumOff val="35000"/>
                  </a:schemeClr>
                </a:solidFill>
                <a:latin typeface="Arial" panose="020B0604020202020204" pitchFamily="34" charset="0"/>
                <a:cs typeface="Arial" panose="020B0604020202020204" pitchFamily="34" charset="0"/>
              </a:rPr>
              <a:t>/bin/python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print "Hello Python”</a:t>
            </a: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a:solidFill>
                  <a:srgbClr val="FF0000"/>
                </a:solidFill>
                <a:latin typeface="Arial" panose="020B0604020202020204" pitchFamily="34" charset="0"/>
                <a:cs typeface="Arial" panose="020B0604020202020204" pitchFamily="34" charset="0"/>
              </a:rPr>
              <a:t>Hello Python</a:t>
            </a:r>
          </a:p>
        </p:txBody>
      </p:sp>
    </p:spTree>
    <p:extLst>
      <p:ext uri="{BB962C8B-B14F-4D97-AF65-F5344CB8AC3E}">
        <p14:creationId xmlns:p14="http://schemas.microsoft.com/office/powerpoint/2010/main" val="262422721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009999"/>
                </a:solidFill>
              </a:rPr>
              <a:t>Variables</a:t>
            </a:r>
          </a:p>
        </p:txBody>
      </p:sp>
    </p:spTree>
    <p:extLst>
      <p:ext uri="{BB962C8B-B14F-4D97-AF65-F5344CB8AC3E}">
        <p14:creationId xmlns:p14="http://schemas.microsoft.com/office/powerpoint/2010/main" val="215107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Variables</a:t>
            </a:r>
          </a:p>
        </p:txBody>
      </p:sp>
      <p:sp>
        <p:nvSpPr>
          <p:cNvPr id="16" name="TextBox 15">
            <a:extLst>
              <a:ext uri="{FF2B5EF4-FFF2-40B4-BE49-F238E27FC236}">
                <a16:creationId xmlns:a16="http://schemas.microsoft.com/office/drawing/2014/main" id="{AADE14F1-25DA-46B4-A892-3660DB078CA1}"/>
              </a:ext>
            </a:extLst>
          </p:cNvPr>
          <p:cNvSpPr txBox="1"/>
          <p:nvPr/>
        </p:nvSpPr>
        <p:spPr>
          <a:xfrm>
            <a:off x="457199" y="1227002"/>
            <a:ext cx="11408735" cy="923330"/>
          </a:xfrm>
          <a:prstGeom prst="rect">
            <a:avLst/>
          </a:prstGeom>
          <a:noFill/>
        </p:spPr>
        <p:txBody>
          <a:bodyPr wrap="square" rtlCol="0">
            <a:spAutoFit/>
          </a:bodyPr>
          <a:lstStyle/>
          <a:p>
            <a:pPr algn="just"/>
            <a:r>
              <a:rPr lang="en-US" dirty="0"/>
              <a:t>Variables are an important part of any program or script. A variable is a simple way to refer to a chunk of data in memory that can be modified. A variable in a python script can be assigned any type of value, such as a text string or a number. In python to create a variable, we simply put in our script:</a:t>
            </a:r>
          </a:p>
        </p:txBody>
      </p:sp>
      <p:sp>
        <p:nvSpPr>
          <p:cNvPr id="2" name="TextBox 1">
            <a:extLst>
              <a:ext uri="{FF2B5EF4-FFF2-40B4-BE49-F238E27FC236}">
                <a16:creationId xmlns:a16="http://schemas.microsoft.com/office/drawing/2014/main" id="{4F34A3C7-09BF-4C13-A5F7-BC61D26A66B3}"/>
              </a:ext>
            </a:extLst>
          </p:cNvPr>
          <p:cNvSpPr txBox="1"/>
          <p:nvPr/>
        </p:nvSpPr>
        <p:spPr>
          <a:xfrm>
            <a:off x="457199" y="2243470"/>
            <a:ext cx="2583712" cy="2800767"/>
          </a:xfrm>
          <a:prstGeom prst="rect">
            <a:avLst/>
          </a:prstGeom>
          <a:noFill/>
        </p:spPr>
        <p:txBody>
          <a:bodyPr wrap="square" rtlCol="0">
            <a:spAutoFit/>
          </a:bodyPr>
          <a:lstStyle/>
          <a:p>
            <a:pPr algn="just"/>
            <a:r>
              <a:rPr lang="en-US" sz="1600" b="1" u="sng" dirty="0">
                <a:latin typeface="Arial" panose="020B0604020202020204" pitchFamily="34" charset="0"/>
                <a:cs typeface="Arial" panose="020B0604020202020204" pitchFamily="34" charset="0"/>
              </a:rPr>
              <a:t>String:</a:t>
            </a:r>
          </a:p>
          <a:p>
            <a:pPr algn="just"/>
            <a:endParaRPr lang="en-US" sz="1600" b="1" u="sng" dirty="0">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var1 = "Hello"</a:t>
            </a:r>
          </a:p>
          <a:p>
            <a:pPr algn="just"/>
            <a:r>
              <a:rPr lang="en-US" sz="1600" dirty="0">
                <a:latin typeface="Arial" panose="020B0604020202020204" pitchFamily="34" charset="0"/>
                <a:cs typeface="Arial" panose="020B0604020202020204" pitchFamily="34" charset="0"/>
              </a:rPr>
              <a:t>var2 = "Python“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print var1, var2</a:t>
            </a: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a:solidFill>
                  <a:srgbClr val="FF0000"/>
                </a:solidFill>
                <a:latin typeface="Arial" panose="020B0604020202020204" pitchFamily="34" charset="0"/>
                <a:cs typeface="Arial" panose="020B0604020202020204" pitchFamily="34" charset="0"/>
              </a:rPr>
              <a:t>Hello Python</a:t>
            </a:r>
            <a:endParaRPr lang="en-US" sz="1600" dirty="0"/>
          </a:p>
        </p:txBody>
      </p:sp>
      <p:sp>
        <p:nvSpPr>
          <p:cNvPr id="6" name="TextBox 5">
            <a:extLst>
              <a:ext uri="{FF2B5EF4-FFF2-40B4-BE49-F238E27FC236}">
                <a16:creationId xmlns:a16="http://schemas.microsoft.com/office/drawing/2014/main" id="{306BA1F2-7DD1-463B-8411-5C5B254D620A}"/>
              </a:ext>
            </a:extLst>
          </p:cNvPr>
          <p:cNvSpPr txBox="1"/>
          <p:nvPr/>
        </p:nvSpPr>
        <p:spPr>
          <a:xfrm>
            <a:off x="4648200" y="2243470"/>
            <a:ext cx="2583712" cy="2800767"/>
          </a:xfrm>
          <a:prstGeom prst="rect">
            <a:avLst/>
          </a:prstGeom>
          <a:noFill/>
        </p:spPr>
        <p:txBody>
          <a:bodyPr wrap="square" rtlCol="0">
            <a:spAutoFit/>
          </a:bodyPr>
          <a:lstStyle/>
          <a:p>
            <a:pPr algn="just"/>
            <a:r>
              <a:rPr lang="en-US" sz="1600" b="1" u="sng" dirty="0">
                <a:latin typeface="Arial" panose="020B0604020202020204" pitchFamily="34" charset="0"/>
                <a:cs typeface="Arial" panose="020B0604020202020204" pitchFamily="34" charset="0"/>
              </a:rPr>
              <a:t>String (no-spaces):</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var1 = "Hello"</a:t>
            </a:r>
          </a:p>
          <a:p>
            <a:pPr algn="just"/>
            <a:r>
              <a:rPr lang="en-US" sz="1600" dirty="0">
                <a:latin typeface="Arial" panose="020B0604020202020204" pitchFamily="34" charset="0"/>
                <a:cs typeface="Arial" panose="020B0604020202020204" pitchFamily="34" charset="0"/>
              </a:rPr>
              <a:t>var2 = "Python“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print var1 + var2</a:t>
            </a: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err="1">
                <a:solidFill>
                  <a:srgbClr val="FF0000"/>
                </a:solidFill>
                <a:latin typeface="Arial" panose="020B0604020202020204" pitchFamily="34" charset="0"/>
                <a:cs typeface="Arial" panose="020B0604020202020204" pitchFamily="34" charset="0"/>
              </a:rPr>
              <a:t>HelloPython</a:t>
            </a:r>
            <a:endParaRPr lang="en-US" sz="1600" dirty="0"/>
          </a:p>
        </p:txBody>
      </p:sp>
      <p:sp>
        <p:nvSpPr>
          <p:cNvPr id="7" name="TextBox 6">
            <a:extLst>
              <a:ext uri="{FF2B5EF4-FFF2-40B4-BE49-F238E27FC236}">
                <a16:creationId xmlns:a16="http://schemas.microsoft.com/office/drawing/2014/main" id="{7E03CFEF-5BD8-4067-84E5-A6F3CF5D896F}"/>
              </a:ext>
            </a:extLst>
          </p:cNvPr>
          <p:cNvSpPr txBox="1"/>
          <p:nvPr/>
        </p:nvSpPr>
        <p:spPr>
          <a:xfrm>
            <a:off x="8839201" y="2243470"/>
            <a:ext cx="2583712" cy="2800767"/>
          </a:xfrm>
          <a:prstGeom prst="rect">
            <a:avLst/>
          </a:prstGeom>
          <a:noFill/>
        </p:spPr>
        <p:txBody>
          <a:bodyPr wrap="square" rtlCol="0">
            <a:spAutoFit/>
          </a:bodyPr>
          <a:lstStyle/>
          <a:p>
            <a:pPr algn="just"/>
            <a:r>
              <a:rPr lang="en-US" sz="1600" b="1" u="sng" dirty="0">
                <a:latin typeface="Arial" panose="020B0604020202020204" pitchFamily="34" charset="0"/>
                <a:cs typeface="Arial" panose="020B0604020202020204" pitchFamily="34" charset="0"/>
              </a:rPr>
              <a:t>Integer:</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num1 = 1</a:t>
            </a:r>
          </a:p>
          <a:p>
            <a:pPr algn="just"/>
            <a:r>
              <a:rPr lang="en-US" sz="1600" dirty="0">
                <a:latin typeface="Arial" panose="020B0604020202020204" pitchFamily="34" charset="0"/>
                <a:cs typeface="Arial" panose="020B0604020202020204" pitchFamily="34" charset="0"/>
              </a:rPr>
              <a:t>num2 = 2</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print num1 + num2</a:t>
            </a: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a:solidFill>
                  <a:srgbClr val="FF0000"/>
                </a:solidFill>
                <a:latin typeface="Arial" panose="020B0604020202020204" pitchFamily="34" charset="0"/>
                <a:cs typeface="Arial" panose="020B0604020202020204" pitchFamily="34" charset="0"/>
              </a:rPr>
              <a:t>3</a:t>
            </a:r>
            <a:endParaRPr lang="en-US" sz="1600" dirty="0"/>
          </a:p>
        </p:txBody>
      </p:sp>
    </p:spTree>
    <p:extLst>
      <p:ext uri="{BB962C8B-B14F-4D97-AF65-F5344CB8AC3E}">
        <p14:creationId xmlns:p14="http://schemas.microsoft.com/office/powerpoint/2010/main" val="71881517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chemeClr val="accent2">
                    <a:lumMod val="75000"/>
                  </a:schemeClr>
                </a:solidFill>
              </a:rPr>
              <a:t>Conditional Statements</a:t>
            </a:r>
          </a:p>
        </p:txBody>
      </p:sp>
    </p:spTree>
    <p:extLst>
      <p:ext uri="{BB962C8B-B14F-4D97-AF65-F5344CB8AC3E}">
        <p14:creationId xmlns:p14="http://schemas.microsoft.com/office/powerpoint/2010/main" val="142770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0A53B-B507-4111-9B0A-EA825576509B}"/>
              </a:ext>
            </a:extLst>
          </p:cNvPr>
          <p:cNvSpPr>
            <a:spLocks noGrp="1"/>
          </p:cNvSpPr>
          <p:nvPr>
            <p:ph type="title"/>
          </p:nvPr>
        </p:nvSpPr>
        <p:spPr>
          <a:xfrm>
            <a:off x="4134679" y="1377790"/>
            <a:ext cx="7736812" cy="1362071"/>
          </a:xfrm>
        </p:spPr>
        <p:txBody>
          <a:bodyPr/>
          <a:lstStyle/>
          <a:p>
            <a:r>
              <a:rPr lang="en-US" b="0" dirty="0">
                <a:solidFill>
                  <a:srgbClr val="009999"/>
                </a:solidFill>
              </a:rPr>
              <a:t>If / Else Statements</a:t>
            </a:r>
          </a:p>
        </p:txBody>
      </p:sp>
    </p:spTree>
    <p:extLst>
      <p:ext uri="{BB962C8B-B14F-4D97-AF65-F5344CB8AC3E}">
        <p14:creationId xmlns:p14="http://schemas.microsoft.com/office/powerpoint/2010/main" val="352027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If / Else Statements</a:t>
            </a:r>
          </a:p>
        </p:txBody>
      </p:sp>
      <p:sp>
        <p:nvSpPr>
          <p:cNvPr id="2" name="TextBox 1">
            <a:extLst>
              <a:ext uri="{FF2B5EF4-FFF2-40B4-BE49-F238E27FC236}">
                <a16:creationId xmlns:a16="http://schemas.microsoft.com/office/drawing/2014/main" id="{4F34A3C7-09BF-4C13-A5F7-BC61D26A66B3}"/>
              </a:ext>
            </a:extLst>
          </p:cNvPr>
          <p:cNvSpPr txBox="1"/>
          <p:nvPr/>
        </p:nvSpPr>
        <p:spPr>
          <a:xfrm>
            <a:off x="457200" y="1233377"/>
            <a:ext cx="4191001" cy="3539430"/>
          </a:xfrm>
          <a:prstGeom prst="rect">
            <a:avLst/>
          </a:prstGeom>
          <a:noFill/>
        </p:spPr>
        <p:txBody>
          <a:bodyPr wrap="square" rtlCol="0">
            <a:spAutoFit/>
          </a:bodyPr>
          <a:lstStyle/>
          <a:p>
            <a:pPr algn="just"/>
            <a:r>
              <a:rPr lang="en-US" sz="1600" b="1" u="sng" dirty="0">
                <a:latin typeface="Arial" panose="020B0604020202020204" pitchFamily="34" charset="0"/>
                <a:cs typeface="Arial" panose="020B0604020202020204" pitchFamily="34" charset="0"/>
              </a:rPr>
              <a:t>String:</a:t>
            </a:r>
          </a:p>
          <a:p>
            <a:pPr algn="just"/>
            <a:endParaRPr lang="en-US" sz="1600" b="1" u="sng" dirty="0">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 "Hello Python“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if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 "Hello Python":</a:t>
            </a:r>
          </a:p>
          <a:p>
            <a:pPr algn="just"/>
            <a:r>
              <a:rPr lang="en-US" sz="1600" dirty="0">
                <a:latin typeface="Arial" panose="020B0604020202020204" pitchFamily="34" charset="0"/>
                <a:cs typeface="Arial" panose="020B0604020202020204" pitchFamily="34" charset="0"/>
              </a:rPr>
              <a:t>	print "String is equal to: " +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else:</a:t>
            </a:r>
          </a:p>
          <a:p>
            <a:pPr algn="just"/>
            <a:r>
              <a:rPr lang="en-US" sz="1600" dirty="0">
                <a:latin typeface="Arial" panose="020B0604020202020204" pitchFamily="34" charset="0"/>
                <a:cs typeface="Arial" panose="020B0604020202020204" pitchFamily="34" charset="0"/>
              </a:rPr>
              <a:t>	print "String is not equal to: " + </a:t>
            </a:r>
            <a:r>
              <a:rPr lang="en-US" sz="1600" dirty="0" err="1">
                <a:latin typeface="Arial" panose="020B0604020202020204" pitchFamily="34" charset="0"/>
                <a:cs typeface="Arial" panose="020B0604020202020204" pitchFamily="34" charset="0"/>
              </a:rPr>
              <a:t>var</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a:solidFill>
                  <a:srgbClr val="FF0000"/>
                </a:solidFill>
                <a:latin typeface="Arial" panose="020B0604020202020204" pitchFamily="34" charset="0"/>
                <a:cs typeface="Arial" panose="020B0604020202020204" pitchFamily="34" charset="0"/>
              </a:rPr>
              <a:t>String is equal to: Hello Python</a:t>
            </a:r>
            <a:endParaRPr lang="en-US" sz="1600" dirty="0"/>
          </a:p>
          <a:p>
            <a:pPr algn="just"/>
            <a:endParaRPr lang="en-US" sz="1600" dirty="0"/>
          </a:p>
        </p:txBody>
      </p:sp>
      <p:sp>
        <p:nvSpPr>
          <p:cNvPr id="7" name="TextBox 6">
            <a:extLst>
              <a:ext uri="{FF2B5EF4-FFF2-40B4-BE49-F238E27FC236}">
                <a16:creationId xmlns:a16="http://schemas.microsoft.com/office/drawing/2014/main" id="{7E03CFEF-5BD8-4067-84E5-A6F3CF5D896F}"/>
              </a:ext>
            </a:extLst>
          </p:cNvPr>
          <p:cNvSpPr txBox="1"/>
          <p:nvPr/>
        </p:nvSpPr>
        <p:spPr>
          <a:xfrm>
            <a:off x="7116726" y="1233377"/>
            <a:ext cx="4653941" cy="3539430"/>
          </a:xfrm>
          <a:prstGeom prst="rect">
            <a:avLst/>
          </a:prstGeom>
          <a:noFill/>
        </p:spPr>
        <p:txBody>
          <a:bodyPr wrap="square" rtlCol="0">
            <a:spAutoFit/>
          </a:bodyPr>
          <a:lstStyle/>
          <a:p>
            <a:pPr algn="just"/>
            <a:r>
              <a:rPr lang="en-US" sz="1600" b="1" u="sng" dirty="0">
                <a:latin typeface="Arial" panose="020B0604020202020204" pitchFamily="34" charset="0"/>
                <a:cs typeface="Arial" panose="020B0604020202020204" pitchFamily="34" charset="0"/>
              </a:rPr>
              <a:t>Integer:</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a:t>
            </a:r>
            <a:r>
              <a:rPr lang="en-US" sz="1600" dirty="0" err="1">
                <a:solidFill>
                  <a:schemeClr val="tx1">
                    <a:lumMod val="50000"/>
                    <a:lumOff val="50000"/>
                  </a:schemeClr>
                </a:solidFill>
                <a:latin typeface="Arial" panose="020B0604020202020204" pitchFamily="34" charset="0"/>
                <a:cs typeface="Arial" panose="020B0604020202020204" pitchFamily="34" charset="0"/>
              </a:rPr>
              <a:t>usr</a:t>
            </a:r>
            <a:r>
              <a:rPr lang="en-US" sz="1600" dirty="0">
                <a:solidFill>
                  <a:schemeClr val="tx1">
                    <a:lumMod val="50000"/>
                    <a:lumOff val="50000"/>
                  </a:schemeClr>
                </a:solidFill>
                <a:latin typeface="Arial" panose="020B0604020202020204" pitchFamily="34" charset="0"/>
                <a:cs typeface="Arial" panose="020B0604020202020204" pitchFamily="34" charset="0"/>
              </a:rPr>
              <a:t>/bin/python</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if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 == 1:</a:t>
            </a:r>
          </a:p>
          <a:p>
            <a:pPr algn="just"/>
            <a:r>
              <a:rPr lang="en-US" sz="1600" dirty="0">
                <a:latin typeface="Arial" panose="020B0604020202020204" pitchFamily="34" charset="0"/>
                <a:cs typeface="Arial" panose="020B0604020202020204" pitchFamily="34" charset="0"/>
              </a:rPr>
              <a:t>	print “Number is equal to: "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a:t>
            </a:r>
          </a:p>
          <a:p>
            <a:pPr algn="just"/>
            <a:r>
              <a:rPr lang="en-US" sz="1600" dirty="0">
                <a:latin typeface="Arial" panose="020B0604020202020204" pitchFamily="34" charset="0"/>
                <a:cs typeface="Arial" panose="020B0604020202020204" pitchFamily="34" charset="0"/>
              </a:rPr>
              <a:t>else:</a:t>
            </a:r>
          </a:p>
          <a:p>
            <a:pPr algn="just"/>
            <a:r>
              <a:rPr lang="en-US" sz="1600" dirty="0">
                <a:latin typeface="Arial" panose="020B0604020202020204" pitchFamily="34" charset="0"/>
                <a:cs typeface="Arial" panose="020B0604020202020204" pitchFamily="34" charset="0"/>
              </a:rPr>
              <a:t>	print "Number is not equal to: " + `</a:t>
            </a:r>
            <a:r>
              <a:rPr lang="en-US" sz="1600" dirty="0" err="1">
                <a:latin typeface="Arial" panose="020B0604020202020204" pitchFamily="34" charset="0"/>
                <a:cs typeface="Arial" panose="020B0604020202020204" pitchFamily="34" charset="0"/>
              </a:rPr>
              <a:t>num</a:t>
            </a:r>
            <a:r>
              <a:rPr lang="en-US" sz="1600" dirty="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a:solidFill>
                  <a:srgbClr val="FF0000"/>
                </a:solidFill>
                <a:latin typeface="Arial" panose="020B0604020202020204" pitchFamily="34" charset="0"/>
                <a:cs typeface="Arial" panose="020B0604020202020204" pitchFamily="34" charset="0"/>
              </a:rPr>
              <a:t>OUTPUT: </a:t>
            </a:r>
          </a:p>
          <a:p>
            <a:pPr algn="just"/>
            <a:r>
              <a:rPr lang="en-US" sz="1600" dirty="0">
                <a:solidFill>
                  <a:srgbClr val="FF0000"/>
                </a:solidFill>
                <a:latin typeface="Arial" panose="020B0604020202020204" pitchFamily="34" charset="0"/>
                <a:cs typeface="Arial" panose="020B0604020202020204" pitchFamily="34" charset="0"/>
              </a:rPr>
              <a:t>Number is equal to: 1</a:t>
            </a:r>
            <a:endParaRPr lang="en-US" sz="1600" dirty="0"/>
          </a:p>
          <a:p>
            <a:pPr algn="just"/>
            <a:endParaRPr lang="en-US" sz="1600" dirty="0"/>
          </a:p>
        </p:txBody>
      </p:sp>
      <p:sp>
        <p:nvSpPr>
          <p:cNvPr id="8" name="TextBox 7">
            <a:extLst>
              <a:ext uri="{FF2B5EF4-FFF2-40B4-BE49-F238E27FC236}">
                <a16:creationId xmlns:a16="http://schemas.microsoft.com/office/drawing/2014/main" id="{A38026C0-7482-498B-BD2A-8B072416906E}"/>
              </a:ext>
            </a:extLst>
          </p:cNvPr>
          <p:cNvSpPr txBox="1"/>
          <p:nvPr/>
        </p:nvSpPr>
        <p:spPr>
          <a:xfrm>
            <a:off x="457200" y="5431319"/>
            <a:ext cx="11408735" cy="369332"/>
          </a:xfrm>
          <a:prstGeom prst="rect">
            <a:avLst/>
          </a:prstGeom>
          <a:noFill/>
        </p:spPr>
        <p:txBody>
          <a:bodyPr wrap="square" rtlCol="0">
            <a:spAutoFit/>
          </a:bodyPr>
          <a:lstStyle/>
          <a:p>
            <a:pPr algn="ctr"/>
            <a:r>
              <a:rPr lang="en-US" dirty="0"/>
              <a:t>NOTE: Python is sensitive in whitespaces.</a:t>
            </a:r>
          </a:p>
        </p:txBody>
      </p:sp>
    </p:spTree>
    <p:extLst>
      <p:ext uri="{BB962C8B-B14F-4D97-AF65-F5344CB8AC3E}">
        <p14:creationId xmlns:p14="http://schemas.microsoft.com/office/powerpoint/2010/main" val="3910478143"/>
      </p:ext>
    </p:extLst>
  </p:cSld>
  <p:clrMapOvr>
    <a:masterClrMapping/>
  </p:clrMapOvr>
  <p:transition spd="slow">
    <p:push/>
  </p:transition>
</p:sld>
</file>

<file path=ppt/theme/theme1.xml><?xml version="1.0" encoding="utf-8"?>
<a:theme xmlns:a="http://schemas.openxmlformats.org/drawingml/2006/main" name="Concentrix_Template_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centrix" id="{8B650286-5941-0D4A-8346-4374EA4EF84F}" vid="{4B66F190-E41C-B445-A87F-DCDE8B17E9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Concentrix</Template>
  <TotalTime>18013</TotalTime>
  <Words>443</Words>
  <Application>Microsoft Office PowerPoint</Application>
  <PresentationFormat>Custom</PresentationFormat>
  <Paragraphs>161</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PGothic</vt:lpstr>
      <vt:lpstr>Arial</vt:lpstr>
      <vt:lpstr>Arial Narrow Bold</vt:lpstr>
      <vt:lpstr>Calibri</vt:lpstr>
      <vt:lpstr>Osaka</vt:lpstr>
      <vt:lpstr>Times</vt:lpstr>
      <vt:lpstr>ヒラギノ角ゴ Pro W3</vt:lpstr>
      <vt:lpstr>Concentrix_Template_Master</vt:lpstr>
      <vt:lpstr>Part 6: REPORTING &amp; FILE ACCESS</vt:lpstr>
      <vt:lpstr>Reporting &amp; File Access</vt:lpstr>
      <vt:lpstr>Part 7: PYTHON SCRIPTING</vt:lpstr>
      <vt:lpstr>Python Scripting</vt:lpstr>
      <vt:lpstr>Variables</vt:lpstr>
      <vt:lpstr>Variables</vt:lpstr>
      <vt:lpstr>Conditional Statements</vt:lpstr>
      <vt:lpstr>If / Else Statements</vt:lpstr>
      <vt:lpstr>If / Else Statements</vt:lpstr>
      <vt:lpstr>Loops</vt:lpstr>
      <vt:lpstr>While Loop</vt:lpstr>
      <vt:lpstr>While Loop</vt:lpstr>
      <vt:lpstr>For Loop</vt:lpstr>
      <vt:lpstr>For Loop</vt:lpstr>
      <vt:lpstr>Arrays</vt:lpstr>
      <vt:lpstr>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WAH Monthly Report</dc:title>
  <dc:creator>Tristan Cusi</dc:creator>
  <cp:lastModifiedBy>Mark Monteros</cp:lastModifiedBy>
  <cp:revision>686</cp:revision>
  <cp:lastPrinted>2016-04-04T13:05:45Z</cp:lastPrinted>
  <dcterms:created xsi:type="dcterms:W3CDTF">2016-08-09T15:59:13Z</dcterms:created>
  <dcterms:modified xsi:type="dcterms:W3CDTF">2018-03-22T12:26:25Z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
  </property>
  <property fmtid="{D5CDD505-2E9C-101B-9397-08002B2CF9AE}" pid="4" name="NXTAG2">
    <vt:lpwstr>0008001e090000000000010250800207f7000400038000</vt:lpwstr>
  </property>
  <property fmtid="{D5CDD505-2E9C-101B-9397-08002B2CF9AE}" pid="5" name="ContentTypeId">
    <vt:lpwstr>0x0101006339FDAFDC6D3E4781129A86DCF1D228</vt:lpwstr>
  </property>
</Properties>
</file>