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Before </a:t>
            </a:r>
            <a:r>
              <a:rPr lang="en-US" dirty="0" err="1" smtClean="0"/>
              <a:t>Git</a:t>
            </a:r>
            <a:r>
              <a:rPr lang="en-US" dirty="0" smtClean="0"/>
              <a:t> tracks a change, it goes through a long chain of operations and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Many of these tasks are user controlled, and are required for changes to be tracked correctly.</a:t>
            </a:r>
            <a:endParaRPr lang="en-US" dirty="0"/>
          </a:p>
        </p:txBody>
      </p:sp>
      <p:pic>
        <p:nvPicPr>
          <p:cNvPr id="2050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2965622"/>
            <a:ext cx="2950090" cy="29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Repositories, usually called ‘repos’, </a:t>
            </a:r>
            <a:r>
              <a:rPr lang="en-US" dirty="0"/>
              <a:t>store the full history and source control of a project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can either be hosted locally, or on a shared server, such as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repositories are stored on </a:t>
            </a:r>
            <a:r>
              <a:rPr lang="en-US" dirty="0" err="1" smtClean="0"/>
              <a:t>GitHub</a:t>
            </a:r>
            <a:r>
              <a:rPr lang="en-US" dirty="0" smtClean="0"/>
              <a:t>, while core contributors make copies of the repository on their machine and update the repository using the push/pull system.</a:t>
            </a:r>
          </a:p>
          <a:p>
            <a:endParaRPr lang="en-US" dirty="0"/>
          </a:p>
          <a:p>
            <a:r>
              <a:rPr lang="en-US" dirty="0" smtClean="0"/>
              <a:t>Any repository stored somewhere other than locally is called a ‘remote repository’.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74" y="2866769"/>
            <a:ext cx="4530680" cy="32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Repositories are timelines of the entire project, including all </a:t>
            </a:r>
            <a:endParaRPr lang="en-US" b="1" dirty="0" smtClean="0"/>
          </a:p>
          <a:p>
            <a:r>
              <a:rPr lang="en-US" dirty="0" smtClean="0"/>
              <a:t>Directories, or ‘working directories’ are projects at their current state in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Any local directory interacting with a repository is technically a repository itself, however, it is better to call these directories ‘local repositories’, as they are instances of a remote repository.</a:t>
            </a:r>
            <a:endParaRPr lang="en-US" dirty="0"/>
          </a:p>
        </p:txBody>
      </p:sp>
      <p:pic>
        <p:nvPicPr>
          <p:cNvPr id="2052" name="Picture 4" descr="Image result for repository vs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13" y="3372955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diagram shows a little bit about how the basic </a:t>
            </a:r>
            <a:r>
              <a:rPr lang="en-US" dirty="0" err="1" smtClean="0"/>
              <a:t>Git</a:t>
            </a:r>
            <a:r>
              <a:rPr lang="en-US" dirty="0" smtClean="0"/>
              <a:t> workflow process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staging area is the bundle of all the modifications to the project that are going to be committed.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‘commit’ is similar to taking a snapshot of th</a:t>
            </a:r>
            <a:r>
              <a:rPr lang="en-US" dirty="0" smtClean="0"/>
              <a:t>e current state of the project, then storing it on a timeline.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77" y="2174789"/>
            <a:ext cx="3121096" cy="45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1865</TotalTime>
  <Words>240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Git Workflow</vt:lpstr>
      <vt:lpstr>Introduction</vt:lpstr>
      <vt:lpstr>Repositories</vt:lpstr>
      <vt:lpstr>Repos vs Directories</vt:lpstr>
      <vt:lpstr>Workflow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Gamer</cp:lastModifiedBy>
  <cp:revision>208</cp:revision>
  <dcterms:created xsi:type="dcterms:W3CDTF">2017-10-05T14:55:21Z</dcterms:created>
  <dcterms:modified xsi:type="dcterms:W3CDTF">2018-09-06T17:28:03Z</dcterms:modified>
</cp:coreProperties>
</file>