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6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7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6464-D7AF-4C04-9CB9-2F295E5E8B87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3DC3-A783-47E7-8E99-36C3EAF4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80946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BIKE </a:t>
            </a:r>
            <a:r>
              <a:rPr lang="en-GB" dirty="0" smtClean="0"/>
              <a:t>BUYER</a:t>
            </a:r>
            <a:r>
              <a:rPr lang="en-GB" dirty="0" smtClean="0"/>
              <a:t> 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3694"/>
            <a:ext cx="9144000" cy="441929"/>
          </a:xfrm>
        </p:spPr>
        <p:txBody>
          <a:bodyPr/>
          <a:lstStyle/>
          <a:p>
            <a:r>
              <a:rPr lang="en-GB" dirty="0" smtClean="0"/>
              <a:t>Full project in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90524"/>
            <a:ext cx="10515600" cy="1006476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 smtClean="0"/>
              <a:t>Table of content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651000"/>
            <a:ext cx="11212132" cy="452596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Bike buyer data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 </a:t>
            </a:r>
            <a:r>
              <a:rPr lang="en-GB" dirty="0"/>
              <a:t>Purpose Statement (What are we talking about?)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  Storytelling </a:t>
            </a:r>
            <a:r>
              <a:rPr lang="en-GB" dirty="0"/>
              <a:t>(with data)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 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367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 smtClean="0"/>
              <a:t>Purpose Statement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223493"/>
            <a:ext cx="11590986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Identifying </a:t>
            </a:r>
            <a:r>
              <a:rPr lang="en-GB" sz="3600" dirty="0"/>
              <a:t>if there any factor from table column that lead to </a:t>
            </a:r>
          </a:p>
          <a:p>
            <a:pPr marL="0" indent="0">
              <a:buNone/>
            </a:pPr>
            <a:r>
              <a:rPr lang="en-GB" sz="3600" dirty="0"/>
              <a:t>bike purchasing and to determine which factor for each type </a:t>
            </a:r>
          </a:p>
          <a:p>
            <a:pPr marL="0" indent="0">
              <a:buNone/>
            </a:pPr>
            <a:r>
              <a:rPr lang="en-GB" sz="3600" dirty="0"/>
              <a:t>of buyers that the company should take into consideration </a:t>
            </a:r>
          </a:p>
          <a:p>
            <a:pPr marL="0" indent="0">
              <a:buNone/>
            </a:pPr>
            <a:r>
              <a:rPr lang="en-GB" sz="3600" dirty="0"/>
              <a:t>for their sales performance</a:t>
            </a:r>
            <a:r>
              <a:rPr lang="en-GB" sz="3600" dirty="0" smtClean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2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Income variable (Female and Male)</a:t>
            </a:r>
            <a:endParaRPr lang="en-GB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800" y="990600"/>
            <a:ext cx="6289200" cy="566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942" y="1609859"/>
            <a:ext cx="5683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Both male and female with income between 50,000 and 100,000 are likely to purchase a bike. </a:t>
            </a:r>
            <a:r>
              <a:rPr lang="en-GB" sz="2800" dirty="0"/>
              <a:t>T</a:t>
            </a:r>
            <a:r>
              <a:rPr lang="en-GB" sz="2800" dirty="0" smtClean="0"/>
              <a:t>herefore people with an income of less 100,000 are most likely to purchase a bike compared with the ones with an income above 100,000 for both male and females.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5469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925837" cy="879475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Age Bracket Variable (adolescent, middle age and old)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05" y="1078147"/>
            <a:ext cx="7557395" cy="491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39403"/>
            <a:ext cx="4634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 first sight we can clearly see that middle aged people made the highest number of purchase compared to the adolescent and old ones, the reason for this may be a result of income as most of the middle aged people may be earning less 100,00 or they are single hence prefer a bike than a car.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08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475"/>
          </a:xfrm>
        </p:spPr>
        <p:txBody>
          <a:bodyPr/>
          <a:lstStyle/>
          <a:p>
            <a:r>
              <a:rPr lang="en-GB" dirty="0" smtClean="0"/>
              <a:t>Commute Distance Variable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153" y="1093922"/>
            <a:ext cx="8090093" cy="4367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85" y="1093922"/>
            <a:ext cx="3799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People commuting between  a distance of 1-2 miles away made a massive purchase of bikes, this will be as a result of the short distance or they uses the bikes in their day to day movement as its  not costly as other means of transport.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907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Conclusion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154"/>
            <a:ext cx="12192000" cy="55201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company should focus mostly with middle aged people, earning an </a:t>
            </a:r>
            <a:r>
              <a:rPr lang="en-GB" dirty="0"/>
              <a:t>average </a:t>
            </a:r>
            <a:r>
              <a:rPr lang="en-GB" dirty="0" smtClean="0"/>
              <a:t>income, and the ones with a less commute distance. These </a:t>
            </a:r>
            <a:r>
              <a:rPr lang="en-GB" dirty="0"/>
              <a:t>are the people that recorded the highest purchase of bikes</a:t>
            </a:r>
            <a:r>
              <a:rPr lang="en-GB" dirty="0" smtClean="0"/>
              <a:t>. The company should target on how to </a:t>
            </a:r>
            <a:r>
              <a:rPr lang="en-GB" dirty="0"/>
              <a:t>i</a:t>
            </a:r>
            <a:r>
              <a:rPr lang="en-GB" dirty="0" smtClean="0"/>
              <a:t>ntroduce fun bikes for the adolescent and also exercise bikes for the old age people. </a:t>
            </a:r>
          </a:p>
          <a:p>
            <a:pPr marL="0" indent="0">
              <a:buNone/>
            </a:pPr>
            <a:r>
              <a:rPr lang="en-GB" dirty="0" smtClean="0"/>
              <a:t>The old, high income people and the ones that commute from far should be considered by the company, this is through introduction of average price bikes </a:t>
            </a:r>
            <a:r>
              <a:rPr lang="en-GB" smtClean="0"/>
              <a:t>with kind of </a:t>
            </a:r>
            <a:r>
              <a:rPr lang="en-GB" dirty="0" smtClean="0"/>
              <a:t>easy cyclist since they will buy a bike just for fun on </a:t>
            </a:r>
            <a:r>
              <a:rPr lang="en-GB" smtClean="0"/>
              <a:t>a weekend.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BIKE BUYER DATA ANALYSIS</vt:lpstr>
      <vt:lpstr>Table of content</vt:lpstr>
      <vt:lpstr>Purpose Statement</vt:lpstr>
      <vt:lpstr>Income variable (Female and Male)</vt:lpstr>
      <vt:lpstr>Age Bracket Variable (adolescent, middle age and old)</vt:lpstr>
      <vt:lpstr>Commute Distance Variable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SALES PROJECT</dc:title>
  <dc:creator>Delvin</dc:creator>
  <cp:lastModifiedBy>Delvin</cp:lastModifiedBy>
  <cp:revision>18</cp:revision>
  <dcterms:created xsi:type="dcterms:W3CDTF">2023-02-10T08:18:28Z</dcterms:created>
  <dcterms:modified xsi:type="dcterms:W3CDTF">2023-02-12T21:43:08Z</dcterms:modified>
</cp:coreProperties>
</file>