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35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D0BB-655A-4DA9-A7F8-F08B431206F4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9D6F-255B-4688-8BD1-85E948803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89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D0BB-655A-4DA9-A7F8-F08B431206F4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9D6F-255B-4688-8BD1-85E948803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98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D0BB-655A-4DA9-A7F8-F08B431206F4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9D6F-255B-4688-8BD1-85E948803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0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D0BB-655A-4DA9-A7F8-F08B431206F4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9D6F-255B-4688-8BD1-85E948803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8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D0BB-655A-4DA9-A7F8-F08B431206F4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9D6F-255B-4688-8BD1-85E948803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D0BB-655A-4DA9-A7F8-F08B431206F4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9D6F-255B-4688-8BD1-85E948803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52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D0BB-655A-4DA9-A7F8-F08B431206F4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9D6F-255B-4688-8BD1-85E948803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28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D0BB-655A-4DA9-A7F8-F08B431206F4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9D6F-255B-4688-8BD1-85E948803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39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D0BB-655A-4DA9-A7F8-F08B431206F4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9D6F-255B-4688-8BD1-85E948803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53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D0BB-655A-4DA9-A7F8-F08B431206F4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9D6F-255B-4688-8BD1-85E948803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26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D0BB-655A-4DA9-A7F8-F08B431206F4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9D6F-255B-4688-8BD1-85E948803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9D0BB-655A-4DA9-A7F8-F08B431206F4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A9D6F-255B-4688-8BD1-85E948803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7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2017793" y="2622276"/>
            <a:ext cx="24670" cy="1155670"/>
          </a:xfrm>
          <a:prstGeom prst="line">
            <a:avLst/>
          </a:prstGeom>
          <a:ln w="177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sosceles Triangle 6"/>
          <p:cNvSpPr/>
          <p:nvPr/>
        </p:nvSpPr>
        <p:spPr>
          <a:xfrm>
            <a:off x="1272223" y="3777946"/>
            <a:ext cx="1547512" cy="1042448"/>
          </a:xfrm>
          <a:prstGeom prst="triangle">
            <a:avLst/>
          </a:prstGeom>
          <a:solidFill>
            <a:srgbClr val="FB35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699969" y="4820394"/>
            <a:ext cx="9562" cy="979714"/>
          </a:xfrm>
          <a:prstGeom prst="line">
            <a:avLst/>
          </a:prstGeom>
          <a:ln w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458239" y="4820394"/>
            <a:ext cx="210238" cy="979714"/>
          </a:xfrm>
          <a:prstGeom prst="line">
            <a:avLst/>
          </a:prstGeom>
          <a:ln w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286360" y="5769091"/>
            <a:ext cx="424055" cy="692303"/>
          </a:xfrm>
          <a:prstGeom prst="line">
            <a:avLst/>
          </a:prstGeom>
          <a:ln w="190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2607975" y="5769091"/>
            <a:ext cx="60502" cy="737383"/>
          </a:xfrm>
          <a:prstGeom prst="line">
            <a:avLst/>
          </a:prstGeom>
          <a:ln w="190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056424" y="3003098"/>
            <a:ext cx="276180" cy="468057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699969" y="2999238"/>
            <a:ext cx="251854" cy="574873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709531" y="3574111"/>
            <a:ext cx="0" cy="536713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327963" y="3521205"/>
            <a:ext cx="22761" cy="589619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Heart 45"/>
          <p:cNvSpPr/>
          <p:nvPr/>
        </p:nvSpPr>
        <p:spPr>
          <a:xfrm>
            <a:off x="10389634" y="4820394"/>
            <a:ext cx="1203649" cy="817084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10954139" y="5637478"/>
            <a:ext cx="133433" cy="912612"/>
          </a:xfrm>
          <a:custGeom>
            <a:avLst/>
            <a:gdLst>
              <a:gd name="connsiteX0" fmla="*/ 85877 w 179183"/>
              <a:gd name="connsiteY0" fmla="*/ 0 h 1707502"/>
              <a:gd name="connsiteX1" fmla="*/ 95208 w 179183"/>
              <a:gd name="connsiteY1" fmla="*/ 74645 h 1707502"/>
              <a:gd name="connsiteX2" fmla="*/ 104538 w 179183"/>
              <a:gd name="connsiteY2" fmla="*/ 111967 h 1707502"/>
              <a:gd name="connsiteX3" fmla="*/ 113869 w 179183"/>
              <a:gd name="connsiteY3" fmla="*/ 186612 h 1707502"/>
              <a:gd name="connsiteX4" fmla="*/ 104538 w 179183"/>
              <a:gd name="connsiteY4" fmla="*/ 289249 h 1707502"/>
              <a:gd name="connsiteX5" fmla="*/ 85877 w 179183"/>
              <a:gd name="connsiteY5" fmla="*/ 317240 h 1707502"/>
              <a:gd name="connsiteX6" fmla="*/ 48554 w 179183"/>
              <a:gd name="connsiteY6" fmla="*/ 354563 h 1707502"/>
              <a:gd name="connsiteX7" fmla="*/ 39224 w 179183"/>
              <a:gd name="connsiteY7" fmla="*/ 382555 h 1707502"/>
              <a:gd name="connsiteX8" fmla="*/ 48554 w 179183"/>
              <a:gd name="connsiteY8" fmla="*/ 466530 h 1707502"/>
              <a:gd name="connsiteX9" fmla="*/ 113869 w 179183"/>
              <a:gd name="connsiteY9" fmla="*/ 513183 h 1707502"/>
              <a:gd name="connsiteX10" fmla="*/ 132530 w 179183"/>
              <a:gd name="connsiteY10" fmla="*/ 531845 h 1707502"/>
              <a:gd name="connsiteX11" fmla="*/ 160522 w 179183"/>
              <a:gd name="connsiteY11" fmla="*/ 541175 h 1707502"/>
              <a:gd name="connsiteX12" fmla="*/ 179183 w 179183"/>
              <a:gd name="connsiteY12" fmla="*/ 578498 h 1707502"/>
              <a:gd name="connsiteX13" fmla="*/ 169852 w 179183"/>
              <a:gd name="connsiteY13" fmla="*/ 671804 h 1707502"/>
              <a:gd name="connsiteX14" fmla="*/ 113869 w 179183"/>
              <a:gd name="connsiteY14" fmla="*/ 746449 h 1707502"/>
              <a:gd name="connsiteX15" fmla="*/ 85877 w 179183"/>
              <a:gd name="connsiteY15" fmla="*/ 802432 h 1707502"/>
              <a:gd name="connsiteX16" fmla="*/ 95208 w 179183"/>
              <a:gd name="connsiteY16" fmla="*/ 877077 h 1707502"/>
              <a:gd name="connsiteX17" fmla="*/ 132530 w 179183"/>
              <a:gd name="connsiteY17" fmla="*/ 933061 h 1707502"/>
              <a:gd name="connsiteX18" fmla="*/ 160522 w 179183"/>
              <a:gd name="connsiteY18" fmla="*/ 989045 h 1707502"/>
              <a:gd name="connsiteX19" fmla="*/ 132530 w 179183"/>
              <a:gd name="connsiteY19" fmla="*/ 1054359 h 1707502"/>
              <a:gd name="connsiteX20" fmla="*/ 104538 w 179183"/>
              <a:gd name="connsiteY20" fmla="*/ 1073020 h 1707502"/>
              <a:gd name="connsiteX21" fmla="*/ 57885 w 179183"/>
              <a:gd name="connsiteY21" fmla="*/ 1119673 h 1707502"/>
              <a:gd name="connsiteX22" fmla="*/ 39224 w 179183"/>
              <a:gd name="connsiteY22" fmla="*/ 1147665 h 1707502"/>
              <a:gd name="connsiteX23" fmla="*/ 57885 w 179183"/>
              <a:gd name="connsiteY23" fmla="*/ 1231640 h 1707502"/>
              <a:gd name="connsiteX24" fmla="*/ 95208 w 179183"/>
              <a:gd name="connsiteY24" fmla="*/ 1268963 h 1707502"/>
              <a:gd name="connsiteX25" fmla="*/ 104538 w 179183"/>
              <a:gd name="connsiteY25" fmla="*/ 1296955 h 1707502"/>
              <a:gd name="connsiteX26" fmla="*/ 132530 w 179183"/>
              <a:gd name="connsiteY26" fmla="*/ 1352938 h 1707502"/>
              <a:gd name="connsiteX27" fmla="*/ 113869 w 179183"/>
              <a:gd name="connsiteY27" fmla="*/ 1436914 h 1707502"/>
              <a:gd name="connsiteX28" fmla="*/ 85877 w 179183"/>
              <a:gd name="connsiteY28" fmla="*/ 1464906 h 1707502"/>
              <a:gd name="connsiteX29" fmla="*/ 67216 w 179183"/>
              <a:gd name="connsiteY29" fmla="*/ 1492898 h 1707502"/>
              <a:gd name="connsiteX30" fmla="*/ 20563 w 179183"/>
              <a:gd name="connsiteY30" fmla="*/ 1530220 h 1707502"/>
              <a:gd name="connsiteX31" fmla="*/ 1901 w 179183"/>
              <a:gd name="connsiteY31" fmla="*/ 1558212 h 1707502"/>
              <a:gd name="connsiteX32" fmla="*/ 29893 w 179183"/>
              <a:gd name="connsiteY32" fmla="*/ 1651518 h 1707502"/>
              <a:gd name="connsiteX33" fmla="*/ 39224 w 179183"/>
              <a:gd name="connsiteY33" fmla="*/ 1679510 h 1707502"/>
              <a:gd name="connsiteX34" fmla="*/ 76546 w 179183"/>
              <a:gd name="connsiteY34" fmla="*/ 1707502 h 1707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9183" h="1707502">
                <a:moveTo>
                  <a:pt x="85877" y="0"/>
                </a:moveTo>
                <a:cubicBezTo>
                  <a:pt x="88987" y="24882"/>
                  <a:pt x="91086" y="49911"/>
                  <a:pt x="95208" y="74645"/>
                </a:cubicBezTo>
                <a:cubicBezTo>
                  <a:pt x="97316" y="87294"/>
                  <a:pt x="102430" y="99318"/>
                  <a:pt x="104538" y="111967"/>
                </a:cubicBezTo>
                <a:cubicBezTo>
                  <a:pt x="108660" y="136701"/>
                  <a:pt x="110759" y="161730"/>
                  <a:pt x="113869" y="186612"/>
                </a:cubicBezTo>
                <a:cubicBezTo>
                  <a:pt x="110759" y="220824"/>
                  <a:pt x="111736" y="255658"/>
                  <a:pt x="104538" y="289249"/>
                </a:cubicBezTo>
                <a:cubicBezTo>
                  <a:pt x="102188" y="300214"/>
                  <a:pt x="93175" y="308726"/>
                  <a:pt x="85877" y="317240"/>
                </a:cubicBezTo>
                <a:cubicBezTo>
                  <a:pt x="74427" y="330598"/>
                  <a:pt x="48554" y="354563"/>
                  <a:pt x="48554" y="354563"/>
                </a:cubicBezTo>
                <a:cubicBezTo>
                  <a:pt x="45444" y="363894"/>
                  <a:pt x="39224" y="372720"/>
                  <a:pt x="39224" y="382555"/>
                </a:cubicBezTo>
                <a:cubicBezTo>
                  <a:pt x="39224" y="410719"/>
                  <a:pt x="38444" y="440243"/>
                  <a:pt x="48554" y="466530"/>
                </a:cubicBezTo>
                <a:cubicBezTo>
                  <a:pt x="61577" y="500390"/>
                  <a:pt x="86657" y="504113"/>
                  <a:pt x="113869" y="513183"/>
                </a:cubicBezTo>
                <a:cubicBezTo>
                  <a:pt x="120089" y="519404"/>
                  <a:pt x="124987" y="527319"/>
                  <a:pt x="132530" y="531845"/>
                </a:cubicBezTo>
                <a:cubicBezTo>
                  <a:pt x="140964" y="536905"/>
                  <a:pt x="153567" y="534220"/>
                  <a:pt x="160522" y="541175"/>
                </a:cubicBezTo>
                <a:cubicBezTo>
                  <a:pt x="170357" y="551010"/>
                  <a:pt x="172963" y="566057"/>
                  <a:pt x="179183" y="578498"/>
                </a:cubicBezTo>
                <a:cubicBezTo>
                  <a:pt x="176073" y="609600"/>
                  <a:pt x="179175" y="641970"/>
                  <a:pt x="169852" y="671804"/>
                </a:cubicBezTo>
                <a:cubicBezTo>
                  <a:pt x="153161" y="725216"/>
                  <a:pt x="138382" y="715807"/>
                  <a:pt x="113869" y="746449"/>
                </a:cubicBezTo>
                <a:cubicBezTo>
                  <a:pt x="93197" y="772289"/>
                  <a:pt x="95733" y="772866"/>
                  <a:pt x="85877" y="802432"/>
                </a:cubicBezTo>
                <a:cubicBezTo>
                  <a:pt x="88987" y="827314"/>
                  <a:pt x="86774" y="853463"/>
                  <a:pt x="95208" y="877077"/>
                </a:cubicBezTo>
                <a:cubicBezTo>
                  <a:pt x="102751" y="898198"/>
                  <a:pt x="120089" y="914400"/>
                  <a:pt x="132530" y="933061"/>
                </a:cubicBezTo>
                <a:cubicBezTo>
                  <a:pt x="156647" y="969237"/>
                  <a:pt x="147645" y="950414"/>
                  <a:pt x="160522" y="989045"/>
                </a:cubicBezTo>
                <a:cubicBezTo>
                  <a:pt x="153384" y="1017596"/>
                  <a:pt x="154008" y="1032881"/>
                  <a:pt x="132530" y="1054359"/>
                </a:cubicBezTo>
                <a:cubicBezTo>
                  <a:pt x="124601" y="1062288"/>
                  <a:pt x="113869" y="1066800"/>
                  <a:pt x="104538" y="1073020"/>
                </a:cubicBezTo>
                <a:cubicBezTo>
                  <a:pt x="54775" y="1147665"/>
                  <a:pt x="120089" y="1057469"/>
                  <a:pt x="57885" y="1119673"/>
                </a:cubicBezTo>
                <a:cubicBezTo>
                  <a:pt x="49956" y="1127602"/>
                  <a:pt x="45444" y="1138334"/>
                  <a:pt x="39224" y="1147665"/>
                </a:cubicBezTo>
                <a:cubicBezTo>
                  <a:pt x="39927" y="1151882"/>
                  <a:pt x="47896" y="1217656"/>
                  <a:pt x="57885" y="1231640"/>
                </a:cubicBezTo>
                <a:cubicBezTo>
                  <a:pt x="68112" y="1245957"/>
                  <a:pt x="95208" y="1268963"/>
                  <a:pt x="95208" y="1268963"/>
                </a:cubicBezTo>
                <a:cubicBezTo>
                  <a:pt x="98318" y="1278294"/>
                  <a:pt x="100140" y="1288158"/>
                  <a:pt x="104538" y="1296955"/>
                </a:cubicBezTo>
                <a:cubicBezTo>
                  <a:pt x="140717" y="1369316"/>
                  <a:pt x="109073" y="1282572"/>
                  <a:pt x="132530" y="1352938"/>
                </a:cubicBezTo>
                <a:cubicBezTo>
                  <a:pt x="131402" y="1359707"/>
                  <a:pt x="124076" y="1421603"/>
                  <a:pt x="113869" y="1436914"/>
                </a:cubicBezTo>
                <a:cubicBezTo>
                  <a:pt x="106550" y="1447893"/>
                  <a:pt x="94325" y="1454769"/>
                  <a:pt x="85877" y="1464906"/>
                </a:cubicBezTo>
                <a:cubicBezTo>
                  <a:pt x="78698" y="1473521"/>
                  <a:pt x="74221" y="1484141"/>
                  <a:pt x="67216" y="1492898"/>
                </a:cubicBezTo>
                <a:cubicBezTo>
                  <a:pt x="52023" y="1511889"/>
                  <a:pt x="41344" y="1516366"/>
                  <a:pt x="20563" y="1530220"/>
                </a:cubicBezTo>
                <a:cubicBezTo>
                  <a:pt x="14342" y="1539551"/>
                  <a:pt x="3017" y="1547053"/>
                  <a:pt x="1901" y="1558212"/>
                </a:cubicBezTo>
                <a:cubicBezTo>
                  <a:pt x="-5169" y="1628912"/>
                  <a:pt x="8205" y="1608141"/>
                  <a:pt x="29893" y="1651518"/>
                </a:cubicBezTo>
                <a:cubicBezTo>
                  <a:pt x="34292" y="1660315"/>
                  <a:pt x="32269" y="1672555"/>
                  <a:pt x="39224" y="1679510"/>
                </a:cubicBezTo>
                <a:cubicBezTo>
                  <a:pt x="96868" y="1737153"/>
                  <a:pt x="46516" y="1647435"/>
                  <a:pt x="76546" y="170750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Smiley Face 48"/>
          <p:cNvSpPr/>
          <p:nvPr/>
        </p:nvSpPr>
        <p:spPr>
          <a:xfrm>
            <a:off x="1490088" y="1408110"/>
            <a:ext cx="1055409" cy="1214979"/>
          </a:xfrm>
          <a:prstGeom prst="smileyFac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>
            <a:off x="0" y="6509678"/>
            <a:ext cx="12192000" cy="404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loud 2"/>
          <p:cNvSpPr/>
          <p:nvPr/>
        </p:nvSpPr>
        <p:spPr>
          <a:xfrm>
            <a:off x="871006" y="162884"/>
            <a:ext cx="802433" cy="292664"/>
          </a:xfrm>
          <a:prstGeom prst="clou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loud 18"/>
          <p:cNvSpPr/>
          <p:nvPr/>
        </p:nvSpPr>
        <p:spPr>
          <a:xfrm>
            <a:off x="7651102" y="162884"/>
            <a:ext cx="768220" cy="387622"/>
          </a:xfrm>
          <a:prstGeom prst="clou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loud 19"/>
          <p:cNvSpPr/>
          <p:nvPr/>
        </p:nvSpPr>
        <p:spPr>
          <a:xfrm>
            <a:off x="11087572" y="0"/>
            <a:ext cx="802433" cy="550506"/>
          </a:xfrm>
          <a:prstGeom prst="clou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un 3"/>
          <p:cNvSpPr/>
          <p:nvPr/>
        </p:nvSpPr>
        <p:spPr>
          <a:xfrm>
            <a:off x="223935" y="961053"/>
            <a:ext cx="1062425" cy="1183779"/>
          </a:xfrm>
          <a:prstGeom prst="sun">
            <a:avLst>
              <a:gd name="adj" fmla="val 2355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92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72"/>
    </mc:Choice>
    <mc:Fallback>
      <p:transition spd="slow" advTm="772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017793" y="2622276"/>
            <a:ext cx="24670" cy="1155670"/>
          </a:xfrm>
          <a:prstGeom prst="line">
            <a:avLst/>
          </a:prstGeom>
          <a:ln w="177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sosceles Triangle 2"/>
          <p:cNvSpPr/>
          <p:nvPr/>
        </p:nvSpPr>
        <p:spPr>
          <a:xfrm>
            <a:off x="1272223" y="3777946"/>
            <a:ext cx="1547512" cy="1042448"/>
          </a:xfrm>
          <a:prstGeom prst="triangle">
            <a:avLst/>
          </a:prstGeom>
          <a:solidFill>
            <a:srgbClr val="FB35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1699969" y="4820394"/>
            <a:ext cx="169816" cy="979714"/>
          </a:xfrm>
          <a:prstGeom prst="line">
            <a:avLst/>
          </a:prstGeom>
          <a:ln w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379240" y="4832993"/>
            <a:ext cx="105437" cy="992313"/>
          </a:xfrm>
          <a:prstGeom prst="line">
            <a:avLst/>
          </a:prstGeom>
          <a:ln w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1445730" y="5812302"/>
            <a:ext cx="424055" cy="692303"/>
          </a:xfrm>
          <a:prstGeom prst="line">
            <a:avLst/>
          </a:prstGeom>
          <a:ln w="190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2363037" y="5812302"/>
            <a:ext cx="121640" cy="724784"/>
          </a:xfrm>
          <a:prstGeom prst="line">
            <a:avLst/>
          </a:prstGeom>
          <a:ln w="190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056424" y="3003098"/>
            <a:ext cx="129513" cy="497918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808410" y="3014999"/>
            <a:ext cx="143413" cy="650538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805386" y="3665537"/>
            <a:ext cx="9147" cy="43626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185937" y="3501016"/>
            <a:ext cx="187338" cy="567008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Heart 11"/>
          <p:cNvSpPr/>
          <p:nvPr/>
        </p:nvSpPr>
        <p:spPr>
          <a:xfrm>
            <a:off x="10389628" y="3243232"/>
            <a:ext cx="1203649" cy="817084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895337" y="4081121"/>
            <a:ext cx="192229" cy="1248028"/>
          </a:xfrm>
          <a:custGeom>
            <a:avLst/>
            <a:gdLst>
              <a:gd name="connsiteX0" fmla="*/ 85877 w 179183"/>
              <a:gd name="connsiteY0" fmla="*/ 0 h 1707502"/>
              <a:gd name="connsiteX1" fmla="*/ 95208 w 179183"/>
              <a:gd name="connsiteY1" fmla="*/ 74645 h 1707502"/>
              <a:gd name="connsiteX2" fmla="*/ 104538 w 179183"/>
              <a:gd name="connsiteY2" fmla="*/ 111967 h 1707502"/>
              <a:gd name="connsiteX3" fmla="*/ 113869 w 179183"/>
              <a:gd name="connsiteY3" fmla="*/ 186612 h 1707502"/>
              <a:gd name="connsiteX4" fmla="*/ 104538 w 179183"/>
              <a:gd name="connsiteY4" fmla="*/ 289249 h 1707502"/>
              <a:gd name="connsiteX5" fmla="*/ 85877 w 179183"/>
              <a:gd name="connsiteY5" fmla="*/ 317240 h 1707502"/>
              <a:gd name="connsiteX6" fmla="*/ 48554 w 179183"/>
              <a:gd name="connsiteY6" fmla="*/ 354563 h 1707502"/>
              <a:gd name="connsiteX7" fmla="*/ 39224 w 179183"/>
              <a:gd name="connsiteY7" fmla="*/ 382555 h 1707502"/>
              <a:gd name="connsiteX8" fmla="*/ 48554 w 179183"/>
              <a:gd name="connsiteY8" fmla="*/ 466530 h 1707502"/>
              <a:gd name="connsiteX9" fmla="*/ 113869 w 179183"/>
              <a:gd name="connsiteY9" fmla="*/ 513183 h 1707502"/>
              <a:gd name="connsiteX10" fmla="*/ 132530 w 179183"/>
              <a:gd name="connsiteY10" fmla="*/ 531845 h 1707502"/>
              <a:gd name="connsiteX11" fmla="*/ 160522 w 179183"/>
              <a:gd name="connsiteY11" fmla="*/ 541175 h 1707502"/>
              <a:gd name="connsiteX12" fmla="*/ 179183 w 179183"/>
              <a:gd name="connsiteY12" fmla="*/ 578498 h 1707502"/>
              <a:gd name="connsiteX13" fmla="*/ 169852 w 179183"/>
              <a:gd name="connsiteY13" fmla="*/ 671804 h 1707502"/>
              <a:gd name="connsiteX14" fmla="*/ 113869 w 179183"/>
              <a:gd name="connsiteY14" fmla="*/ 746449 h 1707502"/>
              <a:gd name="connsiteX15" fmla="*/ 85877 w 179183"/>
              <a:gd name="connsiteY15" fmla="*/ 802432 h 1707502"/>
              <a:gd name="connsiteX16" fmla="*/ 95208 w 179183"/>
              <a:gd name="connsiteY16" fmla="*/ 877077 h 1707502"/>
              <a:gd name="connsiteX17" fmla="*/ 132530 w 179183"/>
              <a:gd name="connsiteY17" fmla="*/ 933061 h 1707502"/>
              <a:gd name="connsiteX18" fmla="*/ 160522 w 179183"/>
              <a:gd name="connsiteY18" fmla="*/ 989045 h 1707502"/>
              <a:gd name="connsiteX19" fmla="*/ 132530 w 179183"/>
              <a:gd name="connsiteY19" fmla="*/ 1054359 h 1707502"/>
              <a:gd name="connsiteX20" fmla="*/ 104538 w 179183"/>
              <a:gd name="connsiteY20" fmla="*/ 1073020 h 1707502"/>
              <a:gd name="connsiteX21" fmla="*/ 57885 w 179183"/>
              <a:gd name="connsiteY21" fmla="*/ 1119673 h 1707502"/>
              <a:gd name="connsiteX22" fmla="*/ 39224 w 179183"/>
              <a:gd name="connsiteY22" fmla="*/ 1147665 h 1707502"/>
              <a:gd name="connsiteX23" fmla="*/ 57885 w 179183"/>
              <a:gd name="connsiteY23" fmla="*/ 1231640 h 1707502"/>
              <a:gd name="connsiteX24" fmla="*/ 95208 w 179183"/>
              <a:gd name="connsiteY24" fmla="*/ 1268963 h 1707502"/>
              <a:gd name="connsiteX25" fmla="*/ 104538 w 179183"/>
              <a:gd name="connsiteY25" fmla="*/ 1296955 h 1707502"/>
              <a:gd name="connsiteX26" fmla="*/ 132530 w 179183"/>
              <a:gd name="connsiteY26" fmla="*/ 1352938 h 1707502"/>
              <a:gd name="connsiteX27" fmla="*/ 113869 w 179183"/>
              <a:gd name="connsiteY27" fmla="*/ 1436914 h 1707502"/>
              <a:gd name="connsiteX28" fmla="*/ 85877 w 179183"/>
              <a:gd name="connsiteY28" fmla="*/ 1464906 h 1707502"/>
              <a:gd name="connsiteX29" fmla="*/ 67216 w 179183"/>
              <a:gd name="connsiteY29" fmla="*/ 1492898 h 1707502"/>
              <a:gd name="connsiteX30" fmla="*/ 20563 w 179183"/>
              <a:gd name="connsiteY30" fmla="*/ 1530220 h 1707502"/>
              <a:gd name="connsiteX31" fmla="*/ 1901 w 179183"/>
              <a:gd name="connsiteY31" fmla="*/ 1558212 h 1707502"/>
              <a:gd name="connsiteX32" fmla="*/ 29893 w 179183"/>
              <a:gd name="connsiteY32" fmla="*/ 1651518 h 1707502"/>
              <a:gd name="connsiteX33" fmla="*/ 39224 w 179183"/>
              <a:gd name="connsiteY33" fmla="*/ 1679510 h 1707502"/>
              <a:gd name="connsiteX34" fmla="*/ 76546 w 179183"/>
              <a:gd name="connsiteY34" fmla="*/ 1707502 h 1707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9183" h="1707502">
                <a:moveTo>
                  <a:pt x="85877" y="0"/>
                </a:moveTo>
                <a:cubicBezTo>
                  <a:pt x="88987" y="24882"/>
                  <a:pt x="91086" y="49911"/>
                  <a:pt x="95208" y="74645"/>
                </a:cubicBezTo>
                <a:cubicBezTo>
                  <a:pt x="97316" y="87294"/>
                  <a:pt x="102430" y="99318"/>
                  <a:pt x="104538" y="111967"/>
                </a:cubicBezTo>
                <a:cubicBezTo>
                  <a:pt x="108660" y="136701"/>
                  <a:pt x="110759" y="161730"/>
                  <a:pt x="113869" y="186612"/>
                </a:cubicBezTo>
                <a:cubicBezTo>
                  <a:pt x="110759" y="220824"/>
                  <a:pt x="111736" y="255658"/>
                  <a:pt x="104538" y="289249"/>
                </a:cubicBezTo>
                <a:cubicBezTo>
                  <a:pt x="102188" y="300214"/>
                  <a:pt x="93175" y="308726"/>
                  <a:pt x="85877" y="317240"/>
                </a:cubicBezTo>
                <a:cubicBezTo>
                  <a:pt x="74427" y="330598"/>
                  <a:pt x="48554" y="354563"/>
                  <a:pt x="48554" y="354563"/>
                </a:cubicBezTo>
                <a:cubicBezTo>
                  <a:pt x="45444" y="363894"/>
                  <a:pt x="39224" y="372720"/>
                  <a:pt x="39224" y="382555"/>
                </a:cubicBezTo>
                <a:cubicBezTo>
                  <a:pt x="39224" y="410719"/>
                  <a:pt x="38444" y="440243"/>
                  <a:pt x="48554" y="466530"/>
                </a:cubicBezTo>
                <a:cubicBezTo>
                  <a:pt x="61577" y="500390"/>
                  <a:pt x="86657" y="504113"/>
                  <a:pt x="113869" y="513183"/>
                </a:cubicBezTo>
                <a:cubicBezTo>
                  <a:pt x="120089" y="519404"/>
                  <a:pt x="124987" y="527319"/>
                  <a:pt x="132530" y="531845"/>
                </a:cubicBezTo>
                <a:cubicBezTo>
                  <a:pt x="140964" y="536905"/>
                  <a:pt x="153567" y="534220"/>
                  <a:pt x="160522" y="541175"/>
                </a:cubicBezTo>
                <a:cubicBezTo>
                  <a:pt x="170357" y="551010"/>
                  <a:pt x="172963" y="566057"/>
                  <a:pt x="179183" y="578498"/>
                </a:cubicBezTo>
                <a:cubicBezTo>
                  <a:pt x="176073" y="609600"/>
                  <a:pt x="179175" y="641970"/>
                  <a:pt x="169852" y="671804"/>
                </a:cubicBezTo>
                <a:cubicBezTo>
                  <a:pt x="153161" y="725216"/>
                  <a:pt x="138382" y="715807"/>
                  <a:pt x="113869" y="746449"/>
                </a:cubicBezTo>
                <a:cubicBezTo>
                  <a:pt x="93197" y="772289"/>
                  <a:pt x="95733" y="772866"/>
                  <a:pt x="85877" y="802432"/>
                </a:cubicBezTo>
                <a:cubicBezTo>
                  <a:pt x="88987" y="827314"/>
                  <a:pt x="86774" y="853463"/>
                  <a:pt x="95208" y="877077"/>
                </a:cubicBezTo>
                <a:cubicBezTo>
                  <a:pt x="102751" y="898198"/>
                  <a:pt x="120089" y="914400"/>
                  <a:pt x="132530" y="933061"/>
                </a:cubicBezTo>
                <a:cubicBezTo>
                  <a:pt x="156647" y="969237"/>
                  <a:pt x="147645" y="950414"/>
                  <a:pt x="160522" y="989045"/>
                </a:cubicBezTo>
                <a:cubicBezTo>
                  <a:pt x="153384" y="1017596"/>
                  <a:pt x="154008" y="1032881"/>
                  <a:pt x="132530" y="1054359"/>
                </a:cubicBezTo>
                <a:cubicBezTo>
                  <a:pt x="124601" y="1062288"/>
                  <a:pt x="113869" y="1066800"/>
                  <a:pt x="104538" y="1073020"/>
                </a:cubicBezTo>
                <a:cubicBezTo>
                  <a:pt x="54775" y="1147665"/>
                  <a:pt x="120089" y="1057469"/>
                  <a:pt x="57885" y="1119673"/>
                </a:cubicBezTo>
                <a:cubicBezTo>
                  <a:pt x="49956" y="1127602"/>
                  <a:pt x="45444" y="1138334"/>
                  <a:pt x="39224" y="1147665"/>
                </a:cubicBezTo>
                <a:cubicBezTo>
                  <a:pt x="39927" y="1151882"/>
                  <a:pt x="47896" y="1217656"/>
                  <a:pt x="57885" y="1231640"/>
                </a:cubicBezTo>
                <a:cubicBezTo>
                  <a:pt x="68112" y="1245957"/>
                  <a:pt x="95208" y="1268963"/>
                  <a:pt x="95208" y="1268963"/>
                </a:cubicBezTo>
                <a:cubicBezTo>
                  <a:pt x="98318" y="1278294"/>
                  <a:pt x="100140" y="1288158"/>
                  <a:pt x="104538" y="1296955"/>
                </a:cubicBezTo>
                <a:cubicBezTo>
                  <a:pt x="140717" y="1369316"/>
                  <a:pt x="109073" y="1282572"/>
                  <a:pt x="132530" y="1352938"/>
                </a:cubicBezTo>
                <a:cubicBezTo>
                  <a:pt x="131402" y="1359707"/>
                  <a:pt x="124076" y="1421603"/>
                  <a:pt x="113869" y="1436914"/>
                </a:cubicBezTo>
                <a:cubicBezTo>
                  <a:pt x="106550" y="1447893"/>
                  <a:pt x="94325" y="1454769"/>
                  <a:pt x="85877" y="1464906"/>
                </a:cubicBezTo>
                <a:cubicBezTo>
                  <a:pt x="78698" y="1473521"/>
                  <a:pt x="74221" y="1484141"/>
                  <a:pt x="67216" y="1492898"/>
                </a:cubicBezTo>
                <a:cubicBezTo>
                  <a:pt x="52023" y="1511889"/>
                  <a:pt x="41344" y="1516366"/>
                  <a:pt x="20563" y="1530220"/>
                </a:cubicBezTo>
                <a:cubicBezTo>
                  <a:pt x="14342" y="1539551"/>
                  <a:pt x="3017" y="1547053"/>
                  <a:pt x="1901" y="1558212"/>
                </a:cubicBezTo>
                <a:cubicBezTo>
                  <a:pt x="-5169" y="1628912"/>
                  <a:pt x="8205" y="1608141"/>
                  <a:pt x="29893" y="1651518"/>
                </a:cubicBezTo>
                <a:cubicBezTo>
                  <a:pt x="34292" y="1660315"/>
                  <a:pt x="32269" y="1672555"/>
                  <a:pt x="39224" y="1679510"/>
                </a:cubicBezTo>
                <a:cubicBezTo>
                  <a:pt x="96868" y="1737153"/>
                  <a:pt x="46516" y="1647435"/>
                  <a:pt x="76546" y="170750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miley Face 13"/>
          <p:cNvSpPr/>
          <p:nvPr/>
        </p:nvSpPr>
        <p:spPr>
          <a:xfrm>
            <a:off x="1490088" y="1408110"/>
            <a:ext cx="1055409" cy="1214979"/>
          </a:xfrm>
          <a:prstGeom prst="smileyFac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6509678"/>
            <a:ext cx="12192000" cy="404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loud 20"/>
          <p:cNvSpPr/>
          <p:nvPr/>
        </p:nvSpPr>
        <p:spPr>
          <a:xfrm>
            <a:off x="1002953" y="162884"/>
            <a:ext cx="802433" cy="292664"/>
          </a:xfrm>
          <a:prstGeom prst="clou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loud 21"/>
          <p:cNvSpPr/>
          <p:nvPr/>
        </p:nvSpPr>
        <p:spPr>
          <a:xfrm>
            <a:off x="7231224" y="162884"/>
            <a:ext cx="768220" cy="387622"/>
          </a:xfrm>
          <a:prstGeom prst="clou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loud 22"/>
          <p:cNvSpPr/>
          <p:nvPr/>
        </p:nvSpPr>
        <p:spPr>
          <a:xfrm>
            <a:off x="10991451" y="81442"/>
            <a:ext cx="802433" cy="550506"/>
          </a:xfrm>
          <a:prstGeom prst="clou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un 23"/>
          <p:cNvSpPr/>
          <p:nvPr/>
        </p:nvSpPr>
        <p:spPr>
          <a:xfrm>
            <a:off x="177281" y="755780"/>
            <a:ext cx="895739" cy="853957"/>
          </a:xfrm>
          <a:prstGeom prst="sun">
            <a:avLst>
              <a:gd name="adj" fmla="val 2355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loud 24"/>
          <p:cNvSpPr/>
          <p:nvPr/>
        </p:nvSpPr>
        <p:spPr>
          <a:xfrm>
            <a:off x="1002953" y="167839"/>
            <a:ext cx="802433" cy="292664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loud 25"/>
          <p:cNvSpPr/>
          <p:nvPr/>
        </p:nvSpPr>
        <p:spPr>
          <a:xfrm>
            <a:off x="7231224" y="167839"/>
            <a:ext cx="768220" cy="387622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loud 26"/>
          <p:cNvSpPr/>
          <p:nvPr/>
        </p:nvSpPr>
        <p:spPr>
          <a:xfrm>
            <a:off x="10991451" y="86397"/>
            <a:ext cx="802433" cy="550506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42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67"/>
    </mc:Choice>
    <mc:Fallback>
      <p:transition spd="slow" advTm="667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017793" y="2622276"/>
            <a:ext cx="24670" cy="1155670"/>
          </a:xfrm>
          <a:prstGeom prst="line">
            <a:avLst/>
          </a:prstGeom>
          <a:ln w="177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sosceles Triangle 2"/>
          <p:cNvSpPr/>
          <p:nvPr/>
        </p:nvSpPr>
        <p:spPr>
          <a:xfrm>
            <a:off x="1272223" y="3777946"/>
            <a:ext cx="1547512" cy="1042448"/>
          </a:xfrm>
          <a:prstGeom prst="triangle">
            <a:avLst/>
          </a:prstGeom>
          <a:solidFill>
            <a:srgbClr val="FB35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1699969" y="4820394"/>
            <a:ext cx="251854" cy="991908"/>
          </a:xfrm>
          <a:prstGeom prst="line">
            <a:avLst/>
          </a:prstGeom>
          <a:ln w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2333060" y="4832993"/>
            <a:ext cx="46180" cy="1052083"/>
          </a:xfrm>
          <a:prstGeom prst="line">
            <a:avLst/>
          </a:prstGeom>
          <a:ln w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1857326" y="5825306"/>
            <a:ext cx="64400" cy="697376"/>
          </a:xfrm>
          <a:prstGeom prst="line">
            <a:avLst/>
          </a:prstGeom>
          <a:ln w="190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2185937" y="5897675"/>
            <a:ext cx="147123" cy="612003"/>
          </a:xfrm>
          <a:prstGeom prst="line">
            <a:avLst/>
          </a:prstGeom>
          <a:ln w="190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2042463" y="3003098"/>
            <a:ext cx="13962" cy="497918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921726" y="3014999"/>
            <a:ext cx="30098" cy="650538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921726" y="3665537"/>
            <a:ext cx="1" cy="402487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056425" y="3501016"/>
            <a:ext cx="129512" cy="567008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Heart 11"/>
          <p:cNvSpPr/>
          <p:nvPr/>
        </p:nvSpPr>
        <p:spPr>
          <a:xfrm>
            <a:off x="10389626" y="2523184"/>
            <a:ext cx="1203649" cy="817084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895335" y="3340856"/>
            <a:ext cx="192229" cy="1248028"/>
          </a:xfrm>
          <a:custGeom>
            <a:avLst/>
            <a:gdLst>
              <a:gd name="connsiteX0" fmla="*/ 85877 w 179183"/>
              <a:gd name="connsiteY0" fmla="*/ 0 h 1707502"/>
              <a:gd name="connsiteX1" fmla="*/ 95208 w 179183"/>
              <a:gd name="connsiteY1" fmla="*/ 74645 h 1707502"/>
              <a:gd name="connsiteX2" fmla="*/ 104538 w 179183"/>
              <a:gd name="connsiteY2" fmla="*/ 111967 h 1707502"/>
              <a:gd name="connsiteX3" fmla="*/ 113869 w 179183"/>
              <a:gd name="connsiteY3" fmla="*/ 186612 h 1707502"/>
              <a:gd name="connsiteX4" fmla="*/ 104538 w 179183"/>
              <a:gd name="connsiteY4" fmla="*/ 289249 h 1707502"/>
              <a:gd name="connsiteX5" fmla="*/ 85877 w 179183"/>
              <a:gd name="connsiteY5" fmla="*/ 317240 h 1707502"/>
              <a:gd name="connsiteX6" fmla="*/ 48554 w 179183"/>
              <a:gd name="connsiteY6" fmla="*/ 354563 h 1707502"/>
              <a:gd name="connsiteX7" fmla="*/ 39224 w 179183"/>
              <a:gd name="connsiteY7" fmla="*/ 382555 h 1707502"/>
              <a:gd name="connsiteX8" fmla="*/ 48554 w 179183"/>
              <a:gd name="connsiteY8" fmla="*/ 466530 h 1707502"/>
              <a:gd name="connsiteX9" fmla="*/ 113869 w 179183"/>
              <a:gd name="connsiteY9" fmla="*/ 513183 h 1707502"/>
              <a:gd name="connsiteX10" fmla="*/ 132530 w 179183"/>
              <a:gd name="connsiteY10" fmla="*/ 531845 h 1707502"/>
              <a:gd name="connsiteX11" fmla="*/ 160522 w 179183"/>
              <a:gd name="connsiteY11" fmla="*/ 541175 h 1707502"/>
              <a:gd name="connsiteX12" fmla="*/ 179183 w 179183"/>
              <a:gd name="connsiteY12" fmla="*/ 578498 h 1707502"/>
              <a:gd name="connsiteX13" fmla="*/ 169852 w 179183"/>
              <a:gd name="connsiteY13" fmla="*/ 671804 h 1707502"/>
              <a:gd name="connsiteX14" fmla="*/ 113869 w 179183"/>
              <a:gd name="connsiteY14" fmla="*/ 746449 h 1707502"/>
              <a:gd name="connsiteX15" fmla="*/ 85877 w 179183"/>
              <a:gd name="connsiteY15" fmla="*/ 802432 h 1707502"/>
              <a:gd name="connsiteX16" fmla="*/ 95208 w 179183"/>
              <a:gd name="connsiteY16" fmla="*/ 877077 h 1707502"/>
              <a:gd name="connsiteX17" fmla="*/ 132530 w 179183"/>
              <a:gd name="connsiteY17" fmla="*/ 933061 h 1707502"/>
              <a:gd name="connsiteX18" fmla="*/ 160522 w 179183"/>
              <a:gd name="connsiteY18" fmla="*/ 989045 h 1707502"/>
              <a:gd name="connsiteX19" fmla="*/ 132530 w 179183"/>
              <a:gd name="connsiteY19" fmla="*/ 1054359 h 1707502"/>
              <a:gd name="connsiteX20" fmla="*/ 104538 w 179183"/>
              <a:gd name="connsiteY20" fmla="*/ 1073020 h 1707502"/>
              <a:gd name="connsiteX21" fmla="*/ 57885 w 179183"/>
              <a:gd name="connsiteY21" fmla="*/ 1119673 h 1707502"/>
              <a:gd name="connsiteX22" fmla="*/ 39224 w 179183"/>
              <a:gd name="connsiteY22" fmla="*/ 1147665 h 1707502"/>
              <a:gd name="connsiteX23" fmla="*/ 57885 w 179183"/>
              <a:gd name="connsiteY23" fmla="*/ 1231640 h 1707502"/>
              <a:gd name="connsiteX24" fmla="*/ 95208 w 179183"/>
              <a:gd name="connsiteY24" fmla="*/ 1268963 h 1707502"/>
              <a:gd name="connsiteX25" fmla="*/ 104538 w 179183"/>
              <a:gd name="connsiteY25" fmla="*/ 1296955 h 1707502"/>
              <a:gd name="connsiteX26" fmla="*/ 132530 w 179183"/>
              <a:gd name="connsiteY26" fmla="*/ 1352938 h 1707502"/>
              <a:gd name="connsiteX27" fmla="*/ 113869 w 179183"/>
              <a:gd name="connsiteY27" fmla="*/ 1436914 h 1707502"/>
              <a:gd name="connsiteX28" fmla="*/ 85877 w 179183"/>
              <a:gd name="connsiteY28" fmla="*/ 1464906 h 1707502"/>
              <a:gd name="connsiteX29" fmla="*/ 67216 w 179183"/>
              <a:gd name="connsiteY29" fmla="*/ 1492898 h 1707502"/>
              <a:gd name="connsiteX30" fmla="*/ 20563 w 179183"/>
              <a:gd name="connsiteY30" fmla="*/ 1530220 h 1707502"/>
              <a:gd name="connsiteX31" fmla="*/ 1901 w 179183"/>
              <a:gd name="connsiteY31" fmla="*/ 1558212 h 1707502"/>
              <a:gd name="connsiteX32" fmla="*/ 29893 w 179183"/>
              <a:gd name="connsiteY32" fmla="*/ 1651518 h 1707502"/>
              <a:gd name="connsiteX33" fmla="*/ 39224 w 179183"/>
              <a:gd name="connsiteY33" fmla="*/ 1679510 h 1707502"/>
              <a:gd name="connsiteX34" fmla="*/ 76546 w 179183"/>
              <a:gd name="connsiteY34" fmla="*/ 1707502 h 1707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9183" h="1707502">
                <a:moveTo>
                  <a:pt x="85877" y="0"/>
                </a:moveTo>
                <a:cubicBezTo>
                  <a:pt x="88987" y="24882"/>
                  <a:pt x="91086" y="49911"/>
                  <a:pt x="95208" y="74645"/>
                </a:cubicBezTo>
                <a:cubicBezTo>
                  <a:pt x="97316" y="87294"/>
                  <a:pt x="102430" y="99318"/>
                  <a:pt x="104538" y="111967"/>
                </a:cubicBezTo>
                <a:cubicBezTo>
                  <a:pt x="108660" y="136701"/>
                  <a:pt x="110759" y="161730"/>
                  <a:pt x="113869" y="186612"/>
                </a:cubicBezTo>
                <a:cubicBezTo>
                  <a:pt x="110759" y="220824"/>
                  <a:pt x="111736" y="255658"/>
                  <a:pt x="104538" y="289249"/>
                </a:cubicBezTo>
                <a:cubicBezTo>
                  <a:pt x="102188" y="300214"/>
                  <a:pt x="93175" y="308726"/>
                  <a:pt x="85877" y="317240"/>
                </a:cubicBezTo>
                <a:cubicBezTo>
                  <a:pt x="74427" y="330598"/>
                  <a:pt x="48554" y="354563"/>
                  <a:pt x="48554" y="354563"/>
                </a:cubicBezTo>
                <a:cubicBezTo>
                  <a:pt x="45444" y="363894"/>
                  <a:pt x="39224" y="372720"/>
                  <a:pt x="39224" y="382555"/>
                </a:cubicBezTo>
                <a:cubicBezTo>
                  <a:pt x="39224" y="410719"/>
                  <a:pt x="38444" y="440243"/>
                  <a:pt x="48554" y="466530"/>
                </a:cubicBezTo>
                <a:cubicBezTo>
                  <a:pt x="61577" y="500390"/>
                  <a:pt x="86657" y="504113"/>
                  <a:pt x="113869" y="513183"/>
                </a:cubicBezTo>
                <a:cubicBezTo>
                  <a:pt x="120089" y="519404"/>
                  <a:pt x="124987" y="527319"/>
                  <a:pt x="132530" y="531845"/>
                </a:cubicBezTo>
                <a:cubicBezTo>
                  <a:pt x="140964" y="536905"/>
                  <a:pt x="153567" y="534220"/>
                  <a:pt x="160522" y="541175"/>
                </a:cubicBezTo>
                <a:cubicBezTo>
                  <a:pt x="170357" y="551010"/>
                  <a:pt x="172963" y="566057"/>
                  <a:pt x="179183" y="578498"/>
                </a:cubicBezTo>
                <a:cubicBezTo>
                  <a:pt x="176073" y="609600"/>
                  <a:pt x="179175" y="641970"/>
                  <a:pt x="169852" y="671804"/>
                </a:cubicBezTo>
                <a:cubicBezTo>
                  <a:pt x="153161" y="725216"/>
                  <a:pt x="138382" y="715807"/>
                  <a:pt x="113869" y="746449"/>
                </a:cubicBezTo>
                <a:cubicBezTo>
                  <a:pt x="93197" y="772289"/>
                  <a:pt x="95733" y="772866"/>
                  <a:pt x="85877" y="802432"/>
                </a:cubicBezTo>
                <a:cubicBezTo>
                  <a:pt x="88987" y="827314"/>
                  <a:pt x="86774" y="853463"/>
                  <a:pt x="95208" y="877077"/>
                </a:cubicBezTo>
                <a:cubicBezTo>
                  <a:pt x="102751" y="898198"/>
                  <a:pt x="120089" y="914400"/>
                  <a:pt x="132530" y="933061"/>
                </a:cubicBezTo>
                <a:cubicBezTo>
                  <a:pt x="156647" y="969237"/>
                  <a:pt x="147645" y="950414"/>
                  <a:pt x="160522" y="989045"/>
                </a:cubicBezTo>
                <a:cubicBezTo>
                  <a:pt x="153384" y="1017596"/>
                  <a:pt x="154008" y="1032881"/>
                  <a:pt x="132530" y="1054359"/>
                </a:cubicBezTo>
                <a:cubicBezTo>
                  <a:pt x="124601" y="1062288"/>
                  <a:pt x="113869" y="1066800"/>
                  <a:pt x="104538" y="1073020"/>
                </a:cubicBezTo>
                <a:cubicBezTo>
                  <a:pt x="54775" y="1147665"/>
                  <a:pt x="120089" y="1057469"/>
                  <a:pt x="57885" y="1119673"/>
                </a:cubicBezTo>
                <a:cubicBezTo>
                  <a:pt x="49956" y="1127602"/>
                  <a:pt x="45444" y="1138334"/>
                  <a:pt x="39224" y="1147665"/>
                </a:cubicBezTo>
                <a:cubicBezTo>
                  <a:pt x="39927" y="1151882"/>
                  <a:pt x="47896" y="1217656"/>
                  <a:pt x="57885" y="1231640"/>
                </a:cubicBezTo>
                <a:cubicBezTo>
                  <a:pt x="68112" y="1245957"/>
                  <a:pt x="95208" y="1268963"/>
                  <a:pt x="95208" y="1268963"/>
                </a:cubicBezTo>
                <a:cubicBezTo>
                  <a:pt x="98318" y="1278294"/>
                  <a:pt x="100140" y="1288158"/>
                  <a:pt x="104538" y="1296955"/>
                </a:cubicBezTo>
                <a:cubicBezTo>
                  <a:pt x="140717" y="1369316"/>
                  <a:pt x="109073" y="1282572"/>
                  <a:pt x="132530" y="1352938"/>
                </a:cubicBezTo>
                <a:cubicBezTo>
                  <a:pt x="131402" y="1359707"/>
                  <a:pt x="124076" y="1421603"/>
                  <a:pt x="113869" y="1436914"/>
                </a:cubicBezTo>
                <a:cubicBezTo>
                  <a:pt x="106550" y="1447893"/>
                  <a:pt x="94325" y="1454769"/>
                  <a:pt x="85877" y="1464906"/>
                </a:cubicBezTo>
                <a:cubicBezTo>
                  <a:pt x="78698" y="1473521"/>
                  <a:pt x="74221" y="1484141"/>
                  <a:pt x="67216" y="1492898"/>
                </a:cubicBezTo>
                <a:cubicBezTo>
                  <a:pt x="52023" y="1511889"/>
                  <a:pt x="41344" y="1516366"/>
                  <a:pt x="20563" y="1530220"/>
                </a:cubicBezTo>
                <a:cubicBezTo>
                  <a:pt x="14342" y="1539551"/>
                  <a:pt x="3017" y="1547053"/>
                  <a:pt x="1901" y="1558212"/>
                </a:cubicBezTo>
                <a:cubicBezTo>
                  <a:pt x="-5169" y="1628912"/>
                  <a:pt x="8205" y="1608141"/>
                  <a:pt x="29893" y="1651518"/>
                </a:cubicBezTo>
                <a:cubicBezTo>
                  <a:pt x="34292" y="1660315"/>
                  <a:pt x="32269" y="1672555"/>
                  <a:pt x="39224" y="1679510"/>
                </a:cubicBezTo>
                <a:cubicBezTo>
                  <a:pt x="96868" y="1737153"/>
                  <a:pt x="46516" y="1647435"/>
                  <a:pt x="76546" y="170750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miley Face 13"/>
          <p:cNvSpPr/>
          <p:nvPr/>
        </p:nvSpPr>
        <p:spPr>
          <a:xfrm>
            <a:off x="1490088" y="1408110"/>
            <a:ext cx="1055409" cy="1214979"/>
          </a:xfrm>
          <a:prstGeom prst="smileyFac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6509678"/>
            <a:ext cx="12192000" cy="404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loud 28"/>
          <p:cNvSpPr/>
          <p:nvPr/>
        </p:nvSpPr>
        <p:spPr>
          <a:xfrm>
            <a:off x="871006" y="184497"/>
            <a:ext cx="802433" cy="292664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loud 29"/>
          <p:cNvSpPr/>
          <p:nvPr/>
        </p:nvSpPr>
        <p:spPr>
          <a:xfrm>
            <a:off x="7389845" y="184497"/>
            <a:ext cx="768220" cy="387622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loud 30"/>
          <p:cNvSpPr/>
          <p:nvPr/>
        </p:nvSpPr>
        <p:spPr>
          <a:xfrm>
            <a:off x="11087572" y="0"/>
            <a:ext cx="802433" cy="550506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un 31"/>
          <p:cNvSpPr/>
          <p:nvPr/>
        </p:nvSpPr>
        <p:spPr>
          <a:xfrm>
            <a:off x="0" y="477161"/>
            <a:ext cx="774441" cy="707827"/>
          </a:xfrm>
          <a:prstGeom prst="sun">
            <a:avLst>
              <a:gd name="adj" fmla="val 2355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66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26"/>
    </mc:Choice>
    <mc:Fallback>
      <p:transition spd="slow" advTm="826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Connector 65"/>
          <p:cNvCxnSpPr/>
          <p:nvPr/>
        </p:nvCxnSpPr>
        <p:spPr>
          <a:xfrm>
            <a:off x="2017793" y="2622276"/>
            <a:ext cx="24670" cy="1155670"/>
          </a:xfrm>
          <a:prstGeom prst="line">
            <a:avLst/>
          </a:prstGeom>
          <a:ln w="177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Isosceles Triangle 66"/>
          <p:cNvSpPr/>
          <p:nvPr/>
        </p:nvSpPr>
        <p:spPr>
          <a:xfrm>
            <a:off x="1272223" y="3777946"/>
            <a:ext cx="1547512" cy="1042448"/>
          </a:xfrm>
          <a:prstGeom prst="triangle">
            <a:avLst/>
          </a:prstGeom>
          <a:solidFill>
            <a:srgbClr val="FB35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/>
          <p:nvPr/>
        </p:nvCxnSpPr>
        <p:spPr>
          <a:xfrm>
            <a:off x="1811171" y="4815916"/>
            <a:ext cx="165653" cy="1030809"/>
          </a:xfrm>
          <a:prstGeom prst="line">
            <a:avLst/>
          </a:prstGeom>
          <a:ln w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2146852" y="4832993"/>
            <a:ext cx="232388" cy="1077477"/>
          </a:xfrm>
          <a:prstGeom prst="line">
            <a:avLst/>
          </a:prstGeom>
          <a:ln w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987647" y="5846245"/>
            <a:ext cx="39757" cy="689113"/>
          </a:xfrm>
          <a:prstGeom prst="line">
            <a:avLst/>
          </a:prstGeom>
          <a:ln w="190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2017792" y="5910470"/>
            <a:ext cx="172278" cy="569843"/>
          </a:xfrm>
          <a:prstGeom prst="line">
            <a:avLst/>
          </a:prstGeom>
          <a:ln w="190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2042463" y="3003098"/>
            <a:ext cx="13962" cy="497918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endCxn id="67" idx="0"/>
          </p:cNvCxnSpPr>
          <p:nvPr/>
        </p:nvCxnSpPr>
        <p:spPr>
          <a:xfrm>
            <a:off x="2042463" y="3003098"/>
            <a:ext cx="3516" cy="774848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054249" y="3726626"/>
            <a:ext cx="0" cy="402487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045717" y="3513428"/>
            <a:ext cx="10708" cy="496809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Heart 75"/>
          <p:cNvSpPr/>
          <p:nvPr/>
        </p:nvSpPr>
        <p:spPr>
          <a:xfrm>
            <a:off x="10485739" y="1805192"/>
            <a:ext cx="1203649" cy="817084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6"/>
          <p:cNvSpPr/>
          <p:nvPr/>
        </p:nvSpPr>
        <p:spPr>
          <a:xfrm>
            <a:off x="10991448" y="2628043"/>
            <a:ext cx="192229" cy="1248028"/>
          </a:xfrm>
          <a:custGeom>
            <a:avLst/>
            <a:gdLst>
              <a:gd name="connsiteX0" fmla="*/ 85877 w 179183"/>
              <a:gd name="connsiteY0" fmla="*/ 0 h 1707502"/>
              <a:gd name="connsiteX1" fmla="*/ 95208 w 179183"/>
              <a:gd name="connsiteY1" fmla="*/ 74645 h 1707502"/>
              <a:gd name="connsiteX2" fmla="*/ 104538 w 179183"/>
              <a:gd name="connsiteY2" fmla="*/ 111967 h 1707502"/>
              <a:gd name="connsiteX3" fmla="*/ 113869 w 179183"/>
              <a:gd name="connsiteY3" fmla="*/ 186612 h 1707502"/>
              <a:gd name="connsiteX4" fmla="*/ 104538 w 179183"/>
              <a:gd name="connsiteY4" fmla="*/ 289249 h 1707502"/>
              <a:gd name="connsiteX5" fmla="*/ 85877 w 179183"/>
              <a:gd name="connsiteY5" fmla="*/ 317240 h 1707502"/>
              <a:gd name="connsiteX6" fmla="*/ 48554 w 179183"/>
              <a:gd name="connsiteY6" fmla="*/ 354563 h 1707502"/>
              <a:gd name="connsiteX7" fmla="*/ 39224 w 179183"/>
              <a:gd name="connsiteY7" fmla="*/ 382555 h 1707502"/>
              <a:gd name="connsiteX8" fmla="*/ 48554 w 179183"/>
              <a:gd name="connsiteY8" fmla="*/ 466530 h 1707502"/>
              <a:gd name="connsiteX9" fmla="*/ 113869 w 179183"/>
              <a:gd name="connsiteY9" fmla="*/ 513183 h 1707502"/>
              <a:gd name="connsiteX10" fmla="*/ 132530 w 179183"/>
              <a:gd name="connsiteY10" fmla="*/ 531845 h 1707502"/>
              <a:gd name="connsiteX11" fmla="*/ 160522 w 179183"/>
              <a:gd name="connsiteY11" fmla="*/ 541175 h 1707502"/>
              <a:gd name="connsiteX12" fmla="*/ 179183 w 179183"/>
              <a:gd name="connsiteY12" fmla="*/ 578498 h 1707502"/>
              <a:gd name="connsiteX13" fmla="*/ 169852 w 179183"/>
              <a:gd name="connsiteY13" fmla="*/ 671804 h 1707502"/>
              <a:gd name="connsiteX14" fmla="*/ 113869 w 179183"/>
              <a:gd name="connsiteY14" fmla="*/ 746449 h 1707502"/>
              <a:gd name="connsiteX15" fmla="*/ 85877 w 179183"/>
              <a:gd name="connsiteY15" fmla="*/ 802432 h 1707502"/>
              <a:gd name="connsiteX16" fmla="*/ 95208 w 179183"/>
              <a:gd name="connsiteY16" fmla="*/ 877077 h 1707502"/>
              <a:gd name="connsiteX17" fmla="*/ 132530 w 179183"/>
              <a:gd name="connsiteY17" fmla="*/ 933061 h 1707502"/>
              <a:gd name="connsiteX18" fmla="*/ 160522 w 179183"/>
              <a:gd name="connsiteY18" fmla="*/ 989045 h 1707502"/>
              <a:gd name="connsiteX19" fmla="*/ 132530 w 179183"/>
              <a:gd name="connsiteY19" fmla="*/ 1054359 h 1707502"/>
              <a:gd name="connsiteX20" fmla="*/ 104538 w 179183"/>
              <a:gd name="connsiteY20" fmla="*/ 1073020 h 1707502"/>
              <a:gd name="connsiteX21" fmla="*/ 57885 w 179183"/>
              <a:gd name="connsiteY21" fmla="*/ 1119673 h 1707502"/>
              <a:gd name="connsiteX22" fmla="*/ 39224 w 179183"/>
              <a:gd name="connsiteY22" fmla="*/ 1147665 h 1707502"/>
              <a:gd name="connsiteX23" fmla="*/ 57885 w 179183"/>
              <a:gd name="connsiteY23" fmla="*/ 1231640 h 1707502"/>
              <a:gd name="connsiteX24" fmla="*/ 95208 w 179183"/>
              <a:gd name="connsiteY24" fmla="*/ 1268963 h 1707502"/>
              <a:gd name="connsiteX25" fmla="*/ 104538 w 179183"/>
              <a:gd name="connsiteY25" fmla="*/ 1296955 h 1707502"/>
              <a:gd name="connsiteX26" fmla="*/ 132530 w 179183"/>
              <a:gd name="connsiteY26" fmla="*/ 1352938 h 1707502"/>
              <a:gd name="connsiteX27" fmla="*/ 113869 w 179183"/>
              <a:gd name="connsiteY27" fmla="*/ 1436914 h 1707502"/>
              <a:gd name="connsiteX28" fmla="*/ 85877 w 179183"/>
              <a:gd name="connsiteY28" fmla="*/ 1464906 h 1707502"/>
              <a:gd name="connsiteX29" fmla="*/ 67216 w 179183"/>
              <a:gd name="connsiteY29" fmla="*/ 1492898 h 1707502"/>
              <a:gd name="connsiteX30" fmla="*/ 20563 w 179183"/>
              <a:gd name="connsiteY30" fmla="*/ 1530220 h 1707502"/>
              <a:gd name="connsiteX31" fmla="*/ 1901 w 179183"/>
              <a:gd name="connsiteY31" fmla="*/ 1558212 h 1707502"/>
              <a:gd name="connsiteX32" fmla="*/ 29893 w 179183"/>
              <a:gd name="connsiteY32" fmla="*/ 1651518 h 1707502"/>
              <a:gd name="connsiteX33" fmla="*/ 39224 w 179183"/>
              <a:gd name="connsiteY33" fmla="*/ 1679510 h 1707502"/>
              <a:gd name="connsiteX34" fmla="*/ 76546 w 179183"/>
              <a:gd name="connsiteY34" fmla="*/ 1707502 h 1707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9183" h="1707502">
                <a:moveTo>
                  <a:pt x="85877" y="0"/>
                </a:moveTo>
                <a:cubicBezTo>
                  <a:pt x="88987" y="24882"/>
                  <a:pt x="91086" y="49911"/>
                  <a:pt x="95208" y="74645"/>
                </a:cubicBezTo>
                <a:cubicBezTo>
                  <a:pt x="97316" y="87294"/>
                  <a:pt x="102430" y="99318"/>
                  <a:pt x="104538" y="111967"/>
                </a:cubicBezTo>
                <a:cubicBezTo>
                  <a:pt x="108660" y="136701"/>
                  <a:pt x="110759" y="161730"/>
                  <a:pt x="113869" y="186612"/>
                </a:cubicBezTo>
                <a:cubicBezTo>
                  <a:pt x="110759" y="220824"/>
                  <a:pt x="111736" y="255658"/>
                  <a:pt x="104538" y="289249"/>
                </a:cubicBezTo>
                <a:cubicBezTo>
                  <a:pt x="102188" y="300214"/>
                  <a:pt x="93175" y="308726"/>
                  <a:pt x="85877" y="317240"/>
                </a:cubicBezTo>
                <a:cubicBezTo>
                  <a:pt x="74427" y="330598"/>
                  <a:pt x="48554" y="354563"/>
                  <a:pt x="48554" y="354563"/>
                </a:cubicBezTo>
                <a:cubicBezTo>
                  <a:pt x="45444" y="363894"/>
                  <a:pt x="39224" y="372720"/>
                  <a:pt x="39224" y="382555"/>
                </a:cubicBezTo>
                <a:cubicBezTo>
                  <a:pt x="39224" y="410719"/>
                  <a:pt x="38444" y="440243"/>
                  <a:pt x="48554" y="466530"/>
                </a:cubicBezTo>
                <a:cubicBezTo>
                  <a:pt x="61577" y="500390"/>
                  <a:pt x="86657" y="504113"/>
                  <a:pt x="113869" y="513183"/>
                </a:cubicBezTo>
                <a:cubicBezTo>
                  <a:pt x="120089" y="519404"/>
                  <a:pt x="124987" y="527319"/>
                  <a:pt x="132530" y="531845"/>
                </a:cubicBezTo>
                <a:cubicBezTo>
                  <a:pt x="140964" y="536905"/>
                  <a:pt x="153567" y="534220"/>
                  <a:pt x="160522" y="541175"/>
                </a:cubicBezTo>
                <a:cubicBezTo>
                  <a:pt x="170357" y="551010"/>
                  <a:pt x="172963" y="566057"/>
                  <a:pt x="179183" y="578498"/>
                </a:cubicBezTo>
                <a:cubicBezTo>
                  <a:pt x="176073" y="609600"/>
                  <a:pt x="179175" y="641970"/>
                  <a:pt x="169852" y="671804"/>
                </a:cubicBezTo>
                <a:cubicBezTo>
                  <a:pt x="153161" y="725216"/>
                  <a:pt x="138382" y="715807"/>
                  <a:pt x="113869" y="746449"/>
                </a:cubicBezTo>
                <a:cubicBezTo>
                  <a:pt x="93197" y="772289"/>
                  <a:pt x="95733" y="772866"/>
                  <a:pt x="85877" y="802432"/>
                </a:cubicBezTo>
                <a:cubicBezTo>
                  <a:pt x="88987" y="827314"/>
                  <a:pt x="86774" y="853463"/>
                  <a:pt x="95208" y="877077"/>
                </a:cubicBezTo>
                <a:cubicBezTo>
                  <a:pt x="102751" y="898198"/>
                  <a:pt x="120089" y="914400"/>
                  <a:pt x="132530" y="933061"/>
                </a:cubicBezTo>
                <a:cubicBezTo>
                  <a:pt x="156647" y="969237"/>
                  <a:pt x="147645" y="950414"/>
                  <a:pt x="160522" y="989045"/>
                </a:cubicBezTo>
                <a:cubicBezTo>
                  <a:pt x="153384" y="1017596"/>
                  <a:pt x="154008" y="1032881"/>
                  <a:pt x="132530" y="1054359"/>
                </a:cubicBezTo>
                <a:cubicBezTo>
                  <a:pt x="124601" y="1062288"/>
                  <a:pt x="113869" y="1066800"/>
                  <a:pt x="104538" y="1073020"/>
                </a:cubicBezTo>
                <a:cubicBezTo>
                  <a:pt x="54775" y="1147665"/>
                  <a:pt x="120089" y="1057469"/>
                  <a:pt x="57885" y="1119673"/>
                </a:cubicBezTo>
                <a:cubicBezTo>
                  <a:pt x="49956" y="1127602"/>
                  <a:pt x="45444" y="1138334"/>
                  <a:pt x="39224" y="1147665"/>
                </a:cubicBezTo>
                <a:cubicBezTo>
                  <a:pt x="39927" y="1151882"/>
                  <a:pt x="47896" y="1217656"/>
                  <a:pt x="57885" y="1231640"/>
                </a:cubicBezTo>
                <a:cubicBezTo>
                  <a:pt x="68112" y="1245957"/>
                  <a:pt x="95208" y="1268963"/>
                  <a:pt x="95208" y="1268963"/>
                </a:cubicBezTo>
                <a:cubicBezTo>
                  <a:pt x="98318" y="1278294"/>
                  <a:pt x="100140" y="1288158"/>
                  <a:pt x="104538" y="1296955"/>
                </a:cubicBezTo>
                <a:cubicBezTo>
                  <a:pt x="140717" y="1369316"/>
                  <a:pt x="109073" y="1282572"/>
                  <a:pt x="132530" y="1352938"/>
                </a:cubicBezTo>
                <a:cubicBezTo>
                  <a:pt x="131402" y="1359707"/>
                  <a:pt x="124076" y="1421603"/>
                  <a:pt x="113869" y="1436914"/>
                </a:cubicBezTo>
                <a:cubicBezTo>
                  <a:pt x="106550" y="1447893"/>
                  <a:pt x="94325" y="1454769"/>
                  <a:pt x="85877" y="1464906"/>
                </a:cubicBezTo>
                <a:cubicBezTo>
                  <a:pt x="78698" y="1473521"/>
                  <a:pt x="74221" y="1484141"/>
                  <a:pt x="67216" y="1492898"/>
                </a:cubicBezTo>
                <a:cubicBezTo>
                  <a:pt x="52023" y="1511889"/>
                  <a:pt x="41344" y="1516366"/>
                  <a:pt x="20563" y="1530220"/>
                </a:cubicBezTo>
                <a:cubicBezTo>
                  <a:pt x="14342" y="1539551"/>
                  <a:pt x="3017" y="1547053"/>
                  <a:pt x="1901" y="1558212"/>
                </a:cubicBezTo>
                <a:cubicBezTo>
                  <a:pt x="-5169" y="1628912"/>
                  <a:pt x="8205" y="1608141"/>
                  <a:pt x="29893" y="1651518"/>
                </a:cubicBezTo>
                <a:cubicBezTo>
                  <a:pt x="34292" y="1660315"/>
                  <a:pt x="32269" y="1672555"/>
                  <a:pt x="39224" y="1679510"/>
                </a:cubicBezTo>
                <a:cubicBezTo>
                  <a:pt x="96868" y="1737153"/>
                  <a:pt x="46516" y="1647435"/>
                  <a:pt x="76546" y="170750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Smiley Face 77"/>
          <p:cNvSpPr/>
          <p:nvPr/>
        </p:nvSpPr>
        <p:spPr>
          <a:xfrm>
            <a:off x="1490088" y="1408110"/>
            <a:ext cx="1055409" cy="1214979"/>
          </a:xfrm>
          <a:prstGeom prst="smileyFace">
            <a:avLst>
              <a:gd name="adj" fmla="val 45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/>
          <p:cNvCxnSpPr/>
          <p:nvPr/>
        </p:nvCxnSpPr>
        <p:spPr>
          <a:xfrm>
            <a:off x="0" y="6509678"/>
            <a:ext cx="12192000" cy="404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Cloud 193"/>
          <p:cNvSpPr/>
          <p:nvPr/>
        </p:nvSpPr>
        <p:spPr>
          <a:xfrm>
            <a:off x="177281" y="136544"/>
            <a:ext cx="802433" cy="292664"/>
          </a:xfrm>
          <a:prstGeom prst="cloud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Cloud 194"/>
          <p:cNvSpPr/>
          <p:nvPr/>
        </p:nvSpPr>
        <p:spPr>
          <a:xfrm>
            <a:off x="7651102" y="162884"/>
            <a:ext cx="768220" cy="387622"/>
          </a:xfrm>
          <a:prstGeom prst="cloud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Cloud 195"/>
          <p:cNvSpPr/>
          <p:nvPr/>
        </p:nvSpPr>
        <p:spPr>
          <a:xfrm>
            <a:off x="11087572" y="0"/>
            <a:ext cx="802433" cy="550506"/>
          </a:xfrm>
          <a:prstGeom prst="cloud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Sun 196"/>
          <p:cNvSpPr/>
          <p:nvPr/>
        </p:nvSpPr>
        <p:spPr>
          <a:xfrm>
            <a:off x="0" y="421249"/>
            <a:ext cx="494522" cy="483819"/>
          </a:xfrm>
          <a:prstGeom prst="sun">
            <a:avLst>
              <a:gd name="adj" fmla="val 2355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45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36"/>
    </mc:Choice>
    <mc:Fallback>
      <p:transition spd="slow" advTm="636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017793" y="2622276"/>
            <a:ext cx="24670" cy="1155670"/>
          </a:xfrm>
          <a:prstGeom prst="line">
            <a:avLst/>
          </a:prstGeom>
          <a:ln w="177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sosceles Triangle 2"/>
          <p:cNvSpPr/>
          <p:nvPr/>
        </p:nvSpPr>
        <p:spPr>
          <a:xfrm>
            <a:off x="1272223" y="3777946"/>
            <a:ext cx="1547512" cy="1042448"/>
          </a:xfrm>
          <a:prstGeom prst="triangle">
            <a:avLst/>
          </a:prstGeom>
          <a:solidFill>
            <a:srgbClr val="FB35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1800393" y="4821439"/>
            <a:ext cx="390825" cy="999126"/>
          </a:xfrm>
          <a:prstGeom prst="line">
            <a:avLst/>
          </a:prstGeom>
          <a:ln w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2291787" y="4848898"/>
            <a:ext cx="116194" cy="971667"/>
          </a:xfrm>
          <a:prstGeom prst="line">
            <a:avLst/>
          </a:prstGeom>
          <a:ln w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208445" y="5807966"/>
            <a:ext cx="83342" cy="721918"/>
          </a:xfrm>
          <a:prstGeom prst="line">
            <a:avLst/>
          </a:prstGeom>
          <a:ln w="190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2098958" y="5820565"/>
            <a:ext cx="210056" cy="580313"/>
          </a:xfrm>
          <a:prstGeom prst="line">
            <a:avLst/>
          </a:prstGeom>
          <a:ln w="190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056425" y="3003098"/>
            <a:ext cx="134793" cy="709411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987826" y="3016351"/>
            <a:ext cx="42303" cy="76055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987826" y="3776901"/>
            <a:ext cx="0" cy="516629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205506" y="3712509"/>
            <a:ext cx="86281" cy="581021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Heart 11"/>
          <p:cNvSpPr/>
          <p:nvPr/>
        </p:nvSpPr>
        <p:spPr>
          <a:xfrm>
            <a:off x="10485737" y="1317332"/>
            <a:ext cx="1203649" cy="817084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91446" y="2148598"/>
            <a:ext cx="192229" cy="1248028"/>
          </a:xfrm>
          <a:custGeom>
            <a:avLst/>
            <a:gdLst>
              <a:gd name="connsiteX0" fmla="*/ 85877 w 179183"/>
              <a:gd name="connsiteY0" fmla="*/ 0 h 1707502"/>
              <a:gd name="connsiteX1" fmla="*/ 95208 w 179183"/>
              <a:gd name="connsiteY1" fmla="*/ 74645 h 1707502"/>
              <a:gd name="connsiteX2" fmla="*/ 104538 w 179183"/>
              <a:gd name="connsiteY2" fmla="*/ 111967 h 1707502"/>
              <a:gd name="connsiteX3" fmla="*/ 113869 w 179183"/>
              <a:gd name="connsiteY3" fmla="*/ 186612 h 1707502"/>
              <a:gd name="connsiteX4" fmla="*/ 104538 w 179183"/>
              <a:gd name="connsiteY4" fmla="*/ 289249 h 1707502"/>
              <a:gd name="connsiteX5" fmla="*/ 85877 w 179183"/>
              <a:gd name="connsiteY5" fmla="*/ 317240 h 1707502"/>
              <a:gd name="connsiteX6" fmla="*/ 48554 w 179183"/>
              <a:gd name="connsiteY6" fmla="*/ 354563 h 1707502"/>
              <a:gd name="connsiteX7" fmla="*/ 39224 w 179183"/>
              <a:gd name="connsiteY7" fmla="*/ 382555 h 1707502"/>
              <a:gd name="connsiteX8" fmla="*/ 48554 w 179183"/>
              <a:gd name="connsiteY8" fmla="*/ 466530 h 1707502"/>
              <a:gd name="connsiteX9" fmla="*/ 113869 w 179183"/>
              <a:gd name="connsiteY9" fmla="*/ 513183 h 1707502"/>
              <a:gd name="connsiteX10" fmla="*/ 132530 w 179183"/>
              <a:gd name="connsiteY10" fmla="*/ 531845 h 1707502"/>
              <a:gd name="connsiteX11" fmla="*/ 160522 w 179183"/>
              <a:gd name="connsiteY11" fmla="*/ 541175 h 1707502"/>
              <a:gd name="connsiteX12" fmla="*/ 179183 w 179183"/>
              <a:gd name="connsiteY12" fmla="*/ 578498 h 1707502"/>
              <a:gd name="connsiteX13" fmla="*/ 169852 w 179183"/>
              <a:gd name="connsiteY13" fmla="*/ 671804 h 1707502"/>
              <a:gd name="connsiteX14" fmla="*/ 113869 w 179183"/>
              <a:gd name="connsiteY14" fmla="*/ 746449 h 1707502"/>
              <a:gd name="connsiteX15" fmla="*/ 85877 w 179183"/>
              <a:gd name="connsiteY15" fmla="*/ 802432 h 1707502"/>
              <a:gd name="connsiteX16" fmla="*/ 95208 w 179183"/>
              <a:gd name="connsiteY16" fmla="*/ 877077 h 1707502"/>
              <a:gd name="connsiteX17" fmla="*/ 132530 w 179183"/>
              <a:gd name="connsiteY17" fmla="*/ 933061 h 1707502"/>
              <a:gd name="connsiteX18" fmla="*/ 160522 w 179183"/>
              <a:gd name="connsiteY18" fmla="*/ 989045 h 1707502"/>
              <a:gd name="connsiteX19" fmla="*/ 132530 w 179183"/>
              <a:gd name="connsiteY19" fmla="*/ 1054359 h 1707502"/>
              <a:gd name="connsiteX20" fmla="*/ 104538 w 179183"/>
              <a:gd name="connsiteY20" fmla="*/ 1073020 h 1707502"/>
              <a:gd name="connsiteX21" fmla="*/ 57885 w 179183"/>
              <a:gd name="connsiteY21" fmla="*/ 1119673 h 1707502"/>
              <a:gd name="connsiteX22" fmla="*/ 39224 w 179183"/>
              <a:gd name="connsiteY22" fmla="*/ 1147665 h 1707502"/>
              <a:gd name="connsiteX23" fmla="*/ 57885 w 179183"/>
              <a:gd name="connsiteY23" fmla="*/ 1231640 h 1707502"/>
              <a:gd name="connsiteX24" fmla="*/ 95208 w 179183"/>
              <a:gd name="connsiteY24" fmla="*/ 1268963 h 1707502"/>
              <a:gd name="connsiteX25" fmla="*/ 104538 w 179183"/>
              <a:gd name="connsiteY25" fmla="*/ 1296955 h 1707502"/>
              <a:gd name="connsiteX26" fmla="*/ 132530 w 179183"/>
              <a:gd name="connsiteY26" fmla="*/ 1352938 h 1707502"/>
              <a:gd name="connsiteX27" fmla="*/ 113869 w 179183"/>
              <a:gd name="connsiteY27" fmla="*/ 1436914 h 1707502"/>
              <a:gd name="connsiteX28" fmla="*/ 85877 w 179183"/>
              <a:gd name="connsiteY28" fmla="*/ 1464906 h 1707502"/>
              <a:gd name="connsiteX29" fmla="*/ 67216 w 179183"/>
              <a:gd name="connsiteY29" fmla="*/ 1492898 h 1707502"/>
              <a:gd name="connsiteX30" fmla="*/ 20563 w 179183"/>
              <a:gd name="connsiteY30" fmla="*/ 1530220 h 1707502"/>
              <a:gd name="connsiteX31" fmla="*/ 1901 w 179183"/>
              <a:gd name="connsiteY31" fmla="*/ 1558212 h 1707502"/>
              <a:gd name="connsiteX32" fmla="*/ 29893 w 179183"/>
              <a:gd name="connsiteY32" fmla="*/ 1651518 h 1707502"/>
              <a:gd name="connsiteX33" fmla="*/ 39224 w 179183"/>
              <a:gd name="connsiteY33" fmla="*/ 1679510 h 1707502"/>
              <a:gd name="connsiteX34" fmla="*/ 76546 w 179183"/>
              <a:gd name="connsiteY34" fmla="*/ 1707502 h 1707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9183" h="1707502">
                <a:moveTo>
                  <a:pt x="85877" y="0"/>
                </a:moveTo>
                <a:cubicBezTo>
                  <a:pt x="88987" y="24882"/>
                  <a:pt x="91086" y="49911"/>
                  <a:pt x="95208" y="74645"/>
                </a:cubicBezTo>
                <a:cubicBezTo>
                  <a:pt x="97316" y="87294"/>
                  <a:pt x="102430" y="99318"/>
                  <a:pt x="104538" y="111967"/>
                </a:cubicBezTo>
                <a:cubicBezTo>
                  <a:pt x="108660" y="136701"/>
                  <a:pt x="110759" y="161730"/>
                  <a:pt x="113869" y="186612"/>
                </a:cubicBezTo>
                <a:cubicBezTo>
                  <a:pt x="110759" y="220824"/>
                  <a:pt x="111736" y="255658"/>
                  <a:pt x="104538" y="289249"/>
                </a:cubicBezTo>
                <a:cubicBezTo>
                  <a:pt x="102188" y="300214"/>
                  <a:pt x="93175" y="308726"/>
                  <a:pt x="85877" y="317240"/>
                </a:cubicBezTo>
                <a:cubicBezTo>
                  <a:pt x="74427" y="330598"/>
                  <a:pt x="48554" y="354563"/>
                  <a:pt x="48554" y="354563"/>
                </a:cubicBezTo>
                <a:cubicBezTo>
                  <a:pt x="45444" y="363894"/>
                  <a:pt x="39224" y="372720"/>
                  <a:pt x="39224" y="382555"/>
                </a:cubicBezTo>
                <a:cubicBezTo>
                  <a:pt x="39224" y="410719"/>
                  <a:pt x="38444" y="440243"/>
                  <a:pt x="48554" y="466530"/>
                </a:cubicBezTo>
                <a:cubicBezTo>
                  <a:pt x="61577" y="500390"/>
                  <a:pt x="86657" y="504113"/>
                  <a:pt x="113869" y="513183"/>
                </a:cubicBezTo>
                <a:cubicBezTo>
                  <a:pt x="120089" y="519404"/>
                  <a:pt x="124987" y="527319"/>
                  <a:pt x="132530" y="531845"/>
                </a:cubicBezTo>
                <a:cubicBezTo>
                  <a:pt x="140964" y="536905"/>
                  <a:pt x="153567" y="534220"/>
                  <a:pt x="160522" y="541175"/>
                </a:cubicBezTo>
                <a:cubicBezTo>
                  <a:pt x="170357" y="551010"/>
                  <a:pt x="172963" y="566057"/>
                  <a:pt x="179183" y="578498"/>
                </a:cubicBezTo>
                <a:cubicBezTo>
                  <a:pt x="176073" y="609600"/>
                  <a:pt x="179175" y="641970"/>
                  <a:pt x="169852" y="671804"/>
                </a:cubicBezTo>
                <a:cubicBezTo>
                  <a:pt x="153161" y="725216"/>
                  <a:pt x="138382" y="715807"/>
                  <a:pt x="113869" y="746449"/>
                </a:cubicBezTo>
                <a:cubicBezTo>
                  <a:pt x="93197" y="772289"/>
                  <a:pt x="95733" y="772866"/>
                  <a:pt x="85877" y="802432"/>
                </a:cubicBezTo>
                <a:cubicBezTo>
                  <a:pt x="88987" y="827314"/>
                  <a:pt x="86774" y="853463"/>
                  <a:pt x="95208" y="877077"/>
                </a:cubicBezTo>
                <a:cubicBezTo>
                  <a:pt x="102751" y="898198"/>
                  <a:pt x="120089" y="914400"/>
                  <a:pt x="132530" y="933061"/>
                </a:cubicBezTo>
                <a:cubicBezTo>
                  <a:pt x="156647" y="969237"/>
                  <a:pt x="147645" y="950414"/>
                  <a:pt x="160522" y="989045"/>
                </a:cubicBezTo>
                <a:cubicBezTo>
                  <a:pt x="153384" y="1017596"/>
                  <a:pt x="154008" y="1032881"/>
                  <a:pt x="132530" y="1054359"/>
                </a:cubicBezTo>
                <a:cubicBezTo>
                  <a:pt x="124601" y="1062288"/>
                  <a:pt x="113869" y="1066800"/>
                  <a:pt x="104538" y="1073020"/>
                </a:cubicBezTo>
                <a:cubicBezTo>
                  <a:pt x="54775" y="1147665"/>
                  <a:pt x="120089" y="1057469"/>
                  <a:pt x="57885" y="1119673"/>
                </a:cubicBezTo>
                <a:cubicBezTo>
                  <a:pt x="49956" y="1127602"/>
                  <a:pt x="45444" y="1138334"/>
                  <a:pt x="39224" y="1147665"/>
                </a:cubicBezTo>
                <a:cubicBezTo>
                  <a:pt x="39927" y="1151882"/>
                  <a:pt x="47896" y="1217656"/>
                  <a:pt x="57885" y="1231640"/>
                </a:cubicBezTo>
                <a:cubicBezTo>
                  <a:pt x="68112" y="1245957"/>
                  <a:pt x="95208" y="1268963"/>
                  <a:pt x="95208" y="1268963"/>
                </a:cubicBezTo>
                <a:cubicBezTo>
                  <a:pt x="98318" y="1278294"/>
                  <a:pt x="100140" y="1288158"/>
                  <a:pt x="104538" y="1296955"/>
                </a:cubicBezTo>
                <a:cubicBezTo>
                  <a:pt x="140717" y="1369316"/>
                  <a:pt x="109073" y="1282572"/>
                  <a:pt x="132530" y="1352938"/>
                </a:cubicBezTo>
                <a:cubicBezTo>
                  <a:pt x="131402" y="1359707"/>
                  <a:pt x="124076" y="1421603"/>
                  <a:pt x="113869" y="1436914"/>
                </a:cubicBezTo>
                <a:cubicBezTo>
                  <a:pt x="106550" y="1447893"/>
                  <a:pt x="94325" y="1454769"/>
                  <a:pt x="85877" y="1464906"/>
                </a:cubicBezTo>
                <a:cubicBezTo>
                  <a:pt x="78698" y="1473521"/>
                  <a:pt x="74221" y="1484141"/>
                  <a:pt x="67216" y="1492898"/>
                </a:cubicBezTo>
                <a:cubicBezTo>
                  <a:pt x="52023" y="1511889"/>
                  <a:pt x="41344" y="1516366"/>
                  <a:pt x="20563" y="1530220"/>
                </a:cubicBezTo>
                <a:cubicBezTo>
                  <a:pt x="14342" y="1539551"/>
                  <a:pt x="3017" y="1547053"/>
                  <a:pt x="1901" y="1558212"/>
                </a:cubicBezTo>
                <a:cubicBezTo>
                  <a:pt x="-5169" y="1628912"/>
                  <a:pt x="8205" y="1608141"/>
                  <a:pt x="29893" y="1651518"/>
                </a:cubicBezTo>
                <a:cubicBezTo>
                  <a:pt x="34292" y="1660315"/>
                  <a:pt x="32269" y="1672555"/>
                  <a:pt x="39224" y="1679510"/>
                </a:cubicBezTo>
                <a:cubicBezTo>
                  <a:pt x="96868" y="1737153"/>
                  <a:pt x="46516" y="1647435"/>
                  <a:pt x="76546" y="170750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miley Face 13"/>
          <p:cNvSpPr/>
          <p:nvPr/>
        </p:nvSpPr>
        <p:spPr>
          <a:xfrm>
            <a:off x="1490088" y="1408110"/>
            <a:ext cx="1055409" cy="1214979"/>
          </a:xfrm>
          <a:prstGeom prst="smileyFace">
            <a:avLst>
              <a:gd name="adj" fmla="val -2259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6509678"/>
            <a:ext cx="12192000" cy="404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loud 46"/>
          <p:cNvSpPr/>
          <p:nvPr/>
        </p:nvSpPr>
        <p:spPr>
          <a:xfrm>
            <a:off x="177281" y="136544"/>
            <a:ext cx="802433" cy="292664"/>
          </a:xfrm>
          <a:prstGeom prst="cloud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loud 47"/>
          <p:cNvSpPr/>
          <p:nvPr/>
        </p:nvSpPr>
        <p:spPr>
          <a:xfrm>
            <a:off x="7651102" y="162884"/>
            <a:ext cx="768220" cy="387622"/>
          </a:xfrm>
          <a:prstGeom prst="cloud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loud 48"/>
          <p:cNvSpPr/>
          <p:nvPr/>
        </p:nvSpPr>
        <p:spPr>
          <a:xfrm>
            <a:off x="11087572" y="0"/>
            <a:ext cx="802433" cy="550506"/>
          </a:xfrm>
          <a:prstGeom prst="cloud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13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52"/>
    </mc:Choice>
    <mc:Fallback>
      <p:transition spd="slow" advTm="652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2017793" y="2622276"/>
            <a:ext cx="24670" cy="1155670"/>
          </a:xfrm>
          <a:prstGeom prst="line">
            <a:avLst/>
          </a:prstGeom>
          <a:ln w="177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sosceles Triangle 18"/>
          <p:cNvSpPr/>
          <p:nvPr/>
        </p:nvSpPr>
        <p:spPr>
          <a:xfrm>
            <a:off x="1272223" y="3777946"/>
            <a:ext cx="1547512" cy="1042448"/>
          </a:xfrm>
          <a:prstGeom prst="triangle">
            <a:avLst/>
          </a:prstGeom>
          <a:solidFill>
            <a:srgbClr val="FB35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1800393" y="4821439"/>
            <a:ext cx="344360" cy="1025540"/>
          </a:xfrm>
          <a:prstGeom prst="line">
            <a:avLst/>
          </a:prstGeom>
          <a:ln w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042463" y="4822599"/>
            <a:ext cx="429783" cy="996921"/>
          </a:xfrm>
          <a:prstGeom prst="line">
            <a:avLst/>
          </a:prstGeom>
          <a:ln w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144753" y="5846979"/>
            <a:ext cx="0" cy="662699"/>
          </a:xfrm>
          <a:prstGeom prst="line">
            <a:avLst/>
          </a:prstGeom>
          <a:ln w="190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017793" y="5819520"/>
            <a:ext cx="24671" cy="690158"/>
          </a:xfrm>
          <a:prstGeom prst="line">
            <a:avLst/>
          </a:prstGeom>
          <a:ln w="190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9" idx="0"/>
          </p:cNvCxnSpPr>
          <p:nvPr/>
        </p:nvCxnSpPr>
        <p:spPr>
          <a:xfrm flipH="1">
            <a:off x="2045979" y="3003098"/>
            <a:ext cx="10446" cy="774848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19" idx="0"/>
          </p:cNvCxnSpPr>
          <p:nvPr/>
        </p:nvCxnSpPr>
        <p:spPr>
          <a:xfrm>
            <a:off x="2030130" y="3016351"/>
            <a:ext cx="15849" cy="761595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9" idx="0"/>
          </p:cNvCxnSpPr>
          <p:nvPr/>
        </p:nvCxnSpPr>
        <p:spPr>
          <a:xfrm>
            <a:off x="2045979" y="3777946"/>
            <a:ext cx="98774" cy="515584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9" idx="0"/>
          </p:cNvCxnSpPr>
          <p:nvPr/>
        </p:nvCxnSpPr>
        <p:spPr>
          <a:xfrm>
            <a:off x="2045979" y="3777946"/>
            <a:ext cx="49387" cy="58685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11169922" y="2379084"/>
            <a:ext cx="192229" cy="1248028"/>
          </a:xfrm>
          <a:custGeom>
            <a:avLst/>
            <a:gdLst>
              <a:gd name="connsiteX0" fmla="*/ 85877 w 179183"/>
              <a:gd name="connsiteY0" fmla="*/ 0 h 1707502"/>
              <a:gd name="connsiteX1" fmla="*/ 95208 w 179183"/>
              <a:gd name="connsiteY1" fmla="*/ 74645 h 1707502"/>
              <a:gd name="connsiteX2" fmla="*/ 104538 w 179183"/>
              <a:gd name="connsiteY2" fmla="*/ 111967 h 1707502"/>
              <a:gd name="connsiteX3" fmla="*/ 113869 w 179183"/>
              <a:gd name="connsiteY3" fmla="*/ 186612 h 1707502"/>
              <a:gd name="connsiteX4" fmla="*/ 104538 w 179183"/>
              <a:gd name="connsiteY4" fmla="*/ 289249 h 1707502"/>
              <a:gd name="connsiteX5" fmla="*/ 85877 w 179183"/>
              <a:gd name="connsiteY5" fmla="*/ 317240 h 1707502"/>
              <a:gd name="connsiteX6" fmla="*/ 48554 w 179183"/>
              <a:gd name="connsiteY6" fmla="*/ 354563 h 1707502"/>
              <a:gd name="connsiteX7" fmla="*/ 39224 w 179183"/>
              <a:gd name="connsiteY7" fmla="*/ 382555 h 1707502"/>
              <a:gd name="connsiteX8" fmla="*/ 48554 w 179183"/>
              <a:gd name="connsiteY8" fmla="*/ 466530 h 1707502"/>
              <a:gd name="connsiteX9" fmla="*/ 113869 w 179183"/>
              <a:gd name="connsiteY9" fmla="*/ 513183 h 1707502"/>
              <a:gd name="connsiteX10" fmla="*/ 132530 w 179183"/>
              <a:gd name="connsiteY10" fmla="*/ 531845 h 1707502"/>
              <a:gd name="connsiteX11" fmla="*/ 160522 w 179183"/>
              <a:gd name="connsiteY11" fmla="*/ 541175 h 1707502"/>
              <a:gd name="connsiteX12" fmla="*/ 179183 w 179183"/>
              <a:gd name="connsiteY12" fmla="*/ 578498 h 1707502"/>
              <a:gd name="connsiteX13" fmla="*/ 169852 w 179183"/>
              <a:gd name="connsiteY13" fmla="*/ 671804 h 1707502"/>
              <a:gd name="connsiteX14" fmla="*/ 113869 w 179183"/>
              <a:gd name="connsiteY14" fmla="*/ 746449 h 1707502"/>
              <a:gd name="connsiteX15" fmla="*/ 85877 w 179183"/>
              <a:gd name="connsiteY15" fmla="*/ 802432 h 1707502"/>
              <a:gd name="connsiteX16" fmla="*/ 95208 w 179183"/>
              <a:gd name="connsiteY16" fmla="*/ 877077 h 1707502"/>
              <a:gd name="connsiteX17" fmla="*/ 132530 w 179183"/>
              <a:gd name="connsiteY17" fmla="*/ 933061 h 1707502"/>
              <a:gd name="connsiteX18" fmla="*/ 160522 w 179183"/>
              <a:gd name="connsiteY18" fmla="*/ 989045 h 1707502"/>
              <a:gd name="connsiteX19" fmla="*/ 132530 w 179183"/>
              <a:gd name="connsiteY19" fmla="*/ 1054359 h 1707502"/>
              <a:gd name="connsiteX20" fmla="*/ 104538 w 179183"/>
              <a:gd name="connsiteY20" fmla="*/ 1073020 h 1707502"/>
              <a:gd name="connsiteX21" fmla="*/ 57885 w 179183"/>
              <a:gd name="connsiteY21" fmla="*/ 1119673 h 1707502"/>
              <a:gd name="connsiteX22" fmla="*/ 39224 w 179183"/>
              <a:gd name="connsiteY22" fmla="*/ 1147665 h 1707502"/>
              <a:gd name="connsiteX23" fmla="*/ 57885 w 179183"/>
              <a:gd name="connsiteY23" fmla="*/ 1231640 h 1707502"/>
              <a:gd name="connsiteX24" fmla="*/ 95208 w 179183"/>
              <a:gd name="connsiteY24" fmla="*/ 1268963 h 1707502"/>
              <a:gd name="connsiteX25" fmla="*/ 104538 w 179183"/>
              <a:gd name="connsiteY25" fmla="*/ 1296955 h 1707502"/>
              <a:gd name="connsiteX26" fmla="*/ 132530 w 179183"/>
              <a:gd name="connsiteY26" fmla="*/ 1352938 h 1707502"/>
              <a:gd name="connsiteX27" fmla="*/ 113869 w 179183"/>
              <a:gd name="connsiteY27" fmla="*/ 1436914 h 1707502"/>
              <a:gd name="connsiteX28" fmla="*/ 85877 w 179183"/>
              <a:gd name="connsiteY28" fmla="*/ 1464906 h 1707502"/>
              <a:gd name="connsiteX29" fmla="*/ 67216 w 179183"/>
              <a:gd name="connsiteY29" fmla="*/ 1492898 h 1707502"/>
              <a:gd name="connsiteX30" fmla="*/ 20563 w 179183"/>
              <a:gd name="connsiteY30" fmla="*/ 1530220 h 1707502"/>
              <a:gd name="connsiteX31" fmla="*/ 1901 w 179183"/>
              <a:gd name="connsiteY31" fmla="*/ 1558212 h 1707502"/>
              <a:gd name="connsiteX32" fmla="*/ 29893 w 179183"/>
              <a:gd name="connsiteY32" fmla="*/ 1651518 h 1707502"/>
              <a:gd name="connsiteX33" fmla="*/ 39224 w 179183"/>
              <a:gd name="connsiteY33" fmla="*/ 1679510 h 1707502"/>
              <a:gd name="connsiteX34" fmla="*/ 76546 w 179183"/>
              <a:gd name="connsiteY34" fmla="*/ 1707502 h 1707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9183" h="1707502">
                <a:moveTo>
                  <a:pt x="85877" y="0"/>
                </a:moveTo>
                <a:cubicBezTo>
                  <a:pt x="88987" y="24882"/>
                  <a:pt x="91086" y="49911"/>
                  <a:pt x="95208" y="74645"/>
                </a:cubicBezTo>
                <a:cubicBezTo>
                  <a:pt x="97316" y="87294"/>
                  <a:pt x="102430" y="99318"/>
                  <a:pt x="104538" y="111967"/>
                </a:cubicBezTo>
                <a:cubicBezTo>
                  <a:pt x="108660" y="136701"/>
                  <a:pt x="110759" y="161730"/>
                  <a:pt x="113869" y="186612"/>
                </a:cubicBezTo>
                <a:cubicBezTo>
                  <a:pt x="110759" y="220824"/>
                  <a:pt x="111736" y="255658"/>
                  <a:pt x="104538" y="289249"/>
                </a:cubicBezTo>
                <a:cubicBezTo>
                  <a:pt x="102188" y="300214"/>
                  <a:pt x="93175" y="308726"/>
                  <a:pt x="85877" y="317240"/>
                </a:cubicBezTo>
                <a:cubicBezTo>
                  <a:pt x="74427" y="330598"/>
                  <a:pt x="48554" y="354563"/>
                  <a:pt x="48554" y="354563"/>
                </a:cubicBezTo>
                <a:cubicBezTo>
                  <a:pt x="45444" y="363894"/>
                  <a:pt x="39224" y="372720"/>
                  <a:pt x="39224" y="382555"/>
                </a:cubicBezTo>
                <a:cubicBezTo>
                  <a:pt x="39224" y="410719"/>
                  <a:pt x="38444" y="440243"/>
                  <a:pt x="48554" y="466530"/>
                </a:cubicBezTo>
                <a:cubicBezTo>
                  <a:pt x="61577" y="500390"/>
                  <a:pt x="86657" y="504113"/>
                  <a:pt x="113869" y="513183"/>
                </a:cubicBezTo>
                <a:cubicBezTo>
                  <a:pt x="120089" y="519404"/>
                  <a:pt x="124987" y="527319"/>
                  <a:pt x="132530" y="531845"/>
                </a:cubicBezTo>
                <a:cubicBezTo>
                  <a:pt x="140964" y="536905"/>
                  <a:pt x="153567" y="534220"/>
                  <a:pt x="160522" y="541175"/>
                </a:cubicBezTo>
                <a:cubicBezTo>
                  <a:pt x="170357" y="551010"/>
                  <a:pt x="172963" y="566057"/>
                  <a:pt x="179183" y="578498"/>
                </a:cubicBezTo>
                <a:cubicBezTo>
                  <a:pt x="176073" y="609600"/>
                  <a:pt x="179175" y="641970"/>
                  <a:pt x="169852" y="671804"/>
                </a:cubicBezTo>
                <a:cubicBezTo>
                  <a:pt x="153161" y="725216"/>
                  <a:pt x="138382" y="715807"/>
                  <a:pt x="113869" y="746449"/>
                </a:cubicBezTo>
                <a:cubicBezTo>
                  <a:pt x="93197" y="772289"/>
                  <a:pt x="95733" y="772866"/>
                  <a:pt x="85877" y="802432"/>
                </a:cubicBezTo>
                <a:cubicBezTo>
                  <a:pt x="88987" y="827314"/>
                  <a:pt x="86774" y="853463"/>
                  <a:pt x="95208" y="877077"/>
                </a:cubicBezTo>
                <a:cubicBezTo>
                  <a:pt x="102751" y="898198"/>
                  <a:pt x="120089" y="914400"/>
                  <a:pt x="132530" y="933061"/>
                </a:cubicBezTo>
                <a:cubicBezTo>
                  <a:pt x="156647" y="969237"/>
                  <a:pt x="147645" y="950414"/>
                  <a:pt x="160522" y="989045"/>
                </a:cubicBezTo>
                <a:cubicBezTo>
                  <a:pt x="153384" y="1017596"/>
                  <a:pt x="154008" y="1032881"/>
                  <a:pt x="132530" y="1054359"/>
                </a:cubicBezTo>
                <a:cubicBezTo>
                  <a:pt x="124601" y="1062288"/>
                  <a:pt x="113869" y="1066800"/>
                  <a:pt x="104538" y="1073020"/>
                </a:cubicBezTo>
                <a:cubicBezTo>
                  <a:pt x="54775" y="1147665"/>
                  <a:pt x="120089" y="1057469"/>
                  <a:pt x="57885" y="1119673"/>
                </a:cubicBezTo>
                <a:cubicBezTo>
                  <a:pt x="49956" y="1127602"/>
                  <a:pt x="45444" y="1138334"/>
                  <a:pt x="39224" y="1147665"/>
                </a:cubicBezTo>
                <a:cubicBezTo>
                  <a:pt x="39927" y="1151882"/>
                  <a:pt x="47896" y="1217656"/>
                  <a:pt x="57885" y="1231640"/>
                </a:cubicBezTo>
                <a:cubicBezTo>
                  <a:pt x="68112" y="1245957"/>
                  <a:pt x="95208" y="1268963"/>
                  <a:pt x="95208" y="1268963"/>
                </a:cubicBezTo>
                <a:cubicBezTo>
                  <a:pt x="98318" y="1278294"/>
                  <a:pt x="100140" y="1288158"/>
                  <a:pt x="104538" y="1296955"/>
                </a:cubicBezTo>
                <a:cubicBezTo>
                  <a:pt x="140717" y="1369316"/>
                  <a:pt x="109073" y="1282572"/>
                  <a:pt x="132530" y="1352938"/>
                </a:cubicBezTo>
                <a:cubicBezTo>
                  <a:pt x="131402" y="1359707"/>
                  <a:pt x="124076" y="1421603"/>
                  <a:pt x="113869" y="1436914"/>
                </a:cubicBezTo>
                <a:cubicBezTo>
                  <a:pt x="106550" y="1447893"/>
                  <a:pt x="94325" y="1454769"/>
                  <a:pt x="85877" y="1464906"/>
                </a:cubicBezTo>
                <a:cubicBezTo>
                  <a:pt x="78698" y="1473521"/>
                  <a:pt x="74221" y="1484141"/>
                  <a:pt x="67216" y="1492898"/>
                </a:cubicBezTo>
                <a:cubicBezTo>
                  <a:pt x="52023" y="1511889"/>
                  <a:pt x="41344" y="1516366"/>
                  <a:pt x="20563" y="1530220"/>
                </a:cubicBezTo>
                <a:cubicBezTo>
                  <a:pt x="14342" y="1539551"/>
                  <a:pt x="3017" y="1547053"/>
                  <a:pt x="1901" y="1558212"/>
                </a:cubicBezTo>
                <a:cubicBezTo>
                  <a:pt x="-5169" y="1628912"/>
                  <a:pt x="8205" y="1608141"/>
                  <a:pt x="29893" y="1651518"/>
                </a:cubicBezTo>
                <a:cubicBezTo>
                  <a:pt x="34292" y="1660315"/>
                  <a:pt x="32269" y="1672555"/>
                  <a:pt x="39224" y="1679510"/>
                </a:cubicBezTo>
                <a:cubicBezTo>
                  <a:pt x="96868" y="1737153"/>
                  <a:pt x="46516" y="1647435"/>
                  <a:pt x="76546" y="170750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miley Face 29"/>
          <p:cNvSpPr/>
          <p:nvPr/>
        </p:nvSpPr>
        <p:spPr>
          <a:xfrm>
            <a:off x="1490088" y="1408110"/>
            <a:ext cx="1055409" cy="1214979"/>
          </a:xfrm>
          <a:prstGeom prst="smileyFace">
            <a:avLst>
              <a:gd name="adj" fmla="val -4653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0" y="6509678"/>
            <a:ext cx="12192000" cy="404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Lightning Bolt 70"/>
          <p:cNvSpPr/>
          <p:nvPr/>
        </p:nvSpPr>
        <p:spPr>
          <a:xfrm rot="5136736">
            <a:off x="11321126" y="465487"/>
            <a:ext cx="820077" cy="629594"/>
          </a:xfrm>
          <a:prstGeom prst="lightningBol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Explosion 2 73"/>
          <p:cNvSpPr/>
          <p:nvPr/>
        </p:nvSpPr>
        <p:spPr>
          <a:xfrm>
            <a:off x="10675399" y="1140690"/>
            <a:ext cx="989045" cy="839755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loud 74"/>
          <p:cNvSpPr/>
          <p:nvPr/>
        </p:nvSpPr>
        <p:spPr>
          <a:xfrm>
            <a:off x="177281" y="136544"/>
            <a:ext cx="802433" cy="292664"/>
          </a:xfrm>
          <a:prstGeom prst="clou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Cloud 75"/>
          <p:cNvSpPr/>
          <p:nvPr/>
        </p:nvSpPr>
        <p:spPr>
          <a:xfrm>
            <a:off x="7651102" y="162884"/>
            <a:ext cx="768220" cy="387622"/>
          </a:xfrm>
          <a:prstGeom prst="clou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Cloud 76"/>
          <p:cNvSpPr/>
          <p:nvPr/>
        </p:nvSpPr>
        <p:spPr>
          <a:xfrm>
            <a:off x="11087572" y="0"/>
            <a:ext cx="802433" cy="550506"/>
          </a:xfrm>
          <a:prstGeom prst="clou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17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17"/>
    </mc:Choice>
    <mc:Fallback>
      <p:transition spd="slow" advTm="617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sh@kes</dc:creator>
  <cp:lastModifiedBy>sh@kes</cp:lastModifiedBy>
  <cp:revision>18</cp:revision>
  <dcterms:created xsi:type="dcterms:W3CDTF">2016-07-28T16:23:00Z</dcterms:created>
  <dcterms:modified xsi:type="dcterms:W3CDTF">2016-07-29T10:38:55Z</dcterms:modified>
</cp:coreProperties>
</file>