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65" r:id="rId8"/>
    <p:sldId id="259" r:id="rId9"/>
    <p:sldId id="266" r:id="rId10"/>
    <p:sldId id="257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9917423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F8044ED-6995-4FA9-A575-9ABF6918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1E983B1-36CB-440D-B4AC-46E5981DD412}"/>
              </a:ext>
            </a:extLst>
          </p:cNvPr>
          <p:cNvSpPr txBox="1"/>
          <p:nvPr/>
        </p:nvSpPr>
        <p:spPr>
          <a:xfrm>
            <a:off x="1931350" y="197421"/>
            <a:ext cx="52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443E8-0256-4F70-B89E-BCEEBC977229}"/>
              </a:ext>
            </a:extLst>
          </p:cNvPr>
          <p:cNvSpPr/>
          <p:nvPr/>
        </p:nvSpPr>
        <p:spPr>
          <a:xfrm>
            <a:off x="495656" y="843752"/>
            <a:ext cx="8323604" cy="5816827"/>
          </a:xfrm>
          <a:prstGeom prst="rect">
            <a:avLst/>
          </a:prstGeom>
          <a:gradFill>
            <a:gsLst>
              <a:gs pos="2900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0FBC9-F58B-4F6D-B859-D415126042DE}"/>
              </a:ext>
            </a:extLst>
          </p:cNvPr>
          <p:cNvSpPr txBox="1"/>
          <p:nvPr/>
        </p:nvSpPr>
        <p:spPr>
          <a:xfrm>
            <a:off x="1034041" y="918052"/>
            <a:ext cx="26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 Squeeze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60AF3-458E-4F31-87E3-7822C0C11471}"/>
              </a:ext>
            </a:extLst>
          </p:cNvPr>
          <p:cNvSpPr txBox="1"/>
          <p:nvPr/>
        </p:nvSpPr>
        <p:spPr>
          <a:xfrm>
            <a:off x="5247121" y="918052"/>
            <a:ext cx="27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 Xmas RF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B2A2BB-F37B-4A41-8207-53F936D23A22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4657458" y="8437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1CAF2-0012-4CFE-9F79-D1A7D97AF32F}"/>
              </a:ext>
            </a:extLst>
          </p:cNvPr>
          <p:cNvCxnSpPr>
            <a:stCxn id="6" idx="0"/>
          </p:cNvCxnSpPr>
          <p:nvPr/>
        </p:nvCxnSpPr>
        <p:spPr>
          <a:xfrm>
            <a:off x="4657458" y="843752"/>
            <a:ext cx="0" cy="581682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416D919-8378-4965-BB6C-CB47C7A1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21" y="4036075"/>
            <a:ext cx="3038899" cy="2553056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DFD9BEF0-08CA-466F-BF96-BC081D8FC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3" y="1361684"/>
            <a:ext cx="3048425" cy="2562583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4F97033F-7159-4636-AF33-89E31904F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2" y="3964628"/>
            <a:ext cx="4143953" cy="2695951"/>
          </a:xfrm>
          <a:prstGeom prst="rect">
            <a:avLst/>
          </a:prstGeom>
        </p:spPr>
      </p:pic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5B964A47-BC4E-40F3-B05C-8F59E56CA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07" y="1278030"/>
            <a:ext cx="4124901" cy="2734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E3BD3D-1531-435F-8271-DE3AB72AF0E0}"/>
              </a:ext>
            </a:extLst>
          </p:cNvPr>
          <p:cNvSpPr/>
          <p:nvPr/>
        </p:nvSpPr>
        <p:spPr>
          <a:xfrm>
            <a:off x="1786071" y="4495088"/>
            <a:ext cx="2042445" cy="43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7B985-6366-46D0-B2F3-71A46EE39860}"/>
              </a:ext>
            </a:extLst>
          </p:cNvPr>
          <p:cNvSpPr txBox="1"/>
          <p:nvPr/>
        </p:nvSpPr>
        <p:spPr>
          <a:xfrm>
            <a:off x="1786071" y="4495088"/>
            <a:ext cx="2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B2B610-61AB-4402-9452-002435D2E82B}"/>
              </a:ext>
            </a:extLst>
          </p:cNvPr>
          <p:cNvSpPr/>
          <p:nvPr/>
        </p:nvSpPr>
        <p:spPr>
          <a:xfrm rot="10800000">
            <a:off x="1461331" y="4576909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0EA82CA-28A1-46EE-9C7D-FB60E5FD41DD}"/>
              </a:ext>
            </a:extLst>
          </p:cNvPr>
          <p:cNvSpPr/>
          <p:nvPr/>
        </p:nvSpPr>
        <p:spPr>
          <a:xfrm rot="16200000">
            <a:off x="2488547" y="4002043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D1024-0124-47FB-ADC2-57DE76B8CA52}"/>
              </a:ext>
            </a:extLst>
          </p:cNvPr>
          <p:cNvSpPr/>
          <p:nvPr/>
        </p:nvSpPr>
        <p:spPr>
          <a:xfrm>
            <a:off x="6046152" y="1801765"/>
            <a:ext cx="2042445" cy="435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284F4-98E1-4049-8831-611726FD4359}"/>
              </a:ext>
            </a:extLst>
          </p:cNvPr>
          <p:cNvSpPr txBox="1"/>
          <p:nvPr/>
        </p:nvSpPr>
        <p:spPr>
          <a:xfrm>
            <a:off x="6106255" y="1811119"/>
            <a:ext cx="233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FFB03EF-9836-4846-8F91-D92410790614}"/>
              </a:ext>
            </a:extLst>
          </p:cNvPr>
          <p:cNvSpPr/>
          <p:nvPr/>
        </p:nvSpPr>
        <p:spPr>
          <a:xfrm rot="10800000">
            <a:off x="5655481" y="1875926"/>
            <a:ext cx="252067" cy="28751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F46F5EA-E391-48B7-B4EB-BA5BAA87FCD3}"/>
              </a:ext>
            </a:extLst>
          </p:cNvPr>
          <p:cNvSpPr/>
          <p:nvPr/>
        </p:nvSpPr>
        <p:spPr>
          <a:xfrm rot="5400000">
            <a:off x="5776363" y="3691081"/>
            <a:ext cx="252067" cy="28751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F8044ED-6995-4FA9-A575-9ABF6918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1E983B1-36CB-440D-B4AC-46E5981DD412}"/>
              </a:ext>
            </a:extLst>
          </p:cNvPr>
          <p:cNvSpPr txBox="1"/>
          <p:nvPr/>
        </p:nvSpPr>
        <p:spPr>
          <a:xfrm>
            <a:off x="1931350" y="197421"/>
            <a:ext cx="52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 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443E8-0256-4F70-B89E-BCEEBC977229}"/>
              </a:ext>
            </a:extLst>
          </p:cNvPr>
          <p:cNvSpPr/>
          <p:nvPr/>
        </p:nvSpPr>
        <p:spPr>
          <a:xfrm>
            <a:off x="513505" y="843752"/>
            <a:ext cx="8323604" cy="5816827"/>
          </a:xfrm>
          <a:prstGeom prst="rect">
            <a:avLst/>
          </a:prstGeom>
          <a:gradFill>
            <a:gsLst>
              <a:gs pos="2900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0FBC9-F58B-4F6D-B859-D415126042DE}"/>
              </a:ext>
            </a:extLst>
          </p:cNvPr>
          <p:cNvSpPr txBox="1"/>
          <p:nvPr/>
        </p:nvSpPr>
        <p:spPr>
          <a:xfrm>
            <a:off x="1034041" y="918052"/>
            <a:ext cx="265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 Squeeze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60AF3-458E-4F31-87E3-7822C0C11471}"/>
              </a:ext>
            </a:extLst>
          </p:cNvPr>
          <p:cNvSpPr txBox="1"/>
          <p:nvPr/>
        </p:nvSpPr>
        <p:spPr>
          <a:xfrm>
            <a:off x="5247121" y="918052"/>
            <a:ext cx="27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 Xmas RF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B2A2BB-F37B-4A41-8207-53F936D23A22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4675307" y="8437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1CAF2-0012-4CFE-9F79-D1A7D97AF32F}"/>
              </a:ext>
            </a:extLst>
          </p:cNvPr>
          <p:cNvCxnSpPr>
            <a:stCxn id="6" idx="0"/>
          </p:cNvCxnSpPr>
          <p:nvPr/>
        </p:nvCxnSpPr>
        <p:spPr>
          <a:xfrm>
            <a:off x="4675307" y="843752"/>
            <a:ext cx="0" cy="581682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4F97033F-7159-4636-AF33-89E31904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5" y="1472050"/>
            <a:ext cx="3564990" cy="2319292"/>
          </a:xfrm>
          <a:prstGeom prst="rect">
            <a:avLst/>
          </a:prstGeom>
        </p:spPr>
      </p:pic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6FCAC0B8-B503-43CC-8981-E8CAAB18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73" y="4092955"/>
            <a:ext cx="3499135" cy="231928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C203691-F5CC-4759-9484-B9E0DE2C3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" y="4115305"/>
            <a:ext cx="3543795" cy="2410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4BF8AD-4D5B-4444-920A-D321E8E7468D}"/>
              </a:ext>
            </a:extLst>
          </p:cNvPr>
          <p:cNvSpPr txBox="1"/>
          <p:nvPr/>
        </p:nvSpPr>
        <p:spPr>
          <a:xfrm>
            <a:off x="3415182" y="3819153"/>
            <a:ext cx="221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Precision Recall Curve</a:t>
            </a:r>
          </a:p>
        </p:txBody>
      </p:sp>
    </p:spTree>
    <p:extLst>
      <p:ext uri="{BB962C8B-B14F-4D97-AF65-F5344CB8AC3E}">
        <p14:creationId xmlns:p14="http://schemas.microsoft.com/office/powerpoint/2010/main" val="321354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F8044ED-6995-4FA9-A575-9ABF6918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22F3C0-8130-4696-B74B-400959AE0F24}"/>
              </a:ext>
            </a:extLst>
          </p:cNvPr>
          <p:cNvSpPr/>
          <p:nvPr/>
        </p:nvSpPr>
        <p:spPr>
          <a:xfrm>
            <a:off x="1006678" y="1168825"/>
            <a:ext cx="7130643" cy="5364102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E983B1-36CB-440D-B4AC-46E5981DD412}"/>
              </a:ext>
            </a:extLst>
          </p:cNvPr>
          <p:cNvSpPr txBox="1"/>
          <p:nvPr/>
        </p:nvSpPr>
        <p:spPr>
          <a:xfrm>
            <a:off x="3055826" y="197421"/>
            <a:ext cx="268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algo-owls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FC8DF-29DC-4B59-A691-250B431B59A0}"/>
              </a:ext>
            </a:extLst>
          </p:cNvPr>
          <p:cNvSpPr txBox="1"/>
          <p:nvPr/>
        </p:nvSpPr>
        <p:spPr>
          <a:xfrm>
            <a:off x="9582019" y="845659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8:</a:t>
            </a:r>
          </a:p>
          <a:p>
            <a:r>
              <a:rPr lang="en-US" dirty="0"/>
              <a:t>dashboard</a:t>
            </a:r>
          </a:p>
        </p:txBody>
      </p:sp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E9F7D301-632E-4776-83C7-1D3535788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211"/>
            <a:ext cx="9144000" cy="36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36356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636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B9BF-9944-4096-8622-A110164F389F}"/>
              </a:ext>
            </a:extLst>
          </p:cNvPr>
          <p:cNvSpPr/>
          <p:nvPr/>
        </p:nvSpPr>
        <p:spPr>
          <a:xfrm>
            <a:off x="185088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8FD-4764-4190-885E-798450D102E8}"/>
              </a:ext>
            </a:extLst>
          </p:cNvPr>
          <p:cNvSpPr txBox="1"/>
          <p:nvPr/>
        </p:nvSpPr>
        <p:spPr>
          <a:xfrm>
            <a:off x="2090171" y="666395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</a:t>
            </a:r>
          </a:p>
          <a:p>
            <a:r>
              <a:rPr lang="en-US" dirty="0">
                <a:solidFill>
                  <a:srgbClr val="92D050"/>
                </a:solidFill>
              </a:rPr>
              <a:t>RF for squeeze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178A9-4E4B-47E6-907C-09654D46E4A9}"/>
              </a:ext>
            </a:extLst>
          </p:cNvPr>
          <p:cNvSpPr/>
          <p:nvPr/>
        </p:nvSpPr>
        <p:spPr>
          <a:xfrm>
            <a:off x="570646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17668-74D6-4582-AC03-5A531E1DA1FB}"/>
              </a:ext>
            </a:extLst>
          </p:cNvPr>
          <p:cNvSpPr txBox="1"/>
          <p:nvPr/>
        </p:nvSpPr>
        <p:spPr>
          <a:xfrm>
            <a:off x="6028362" y="647878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</a:t>
            </a:r>
          </a:p>
          <a:p>
            <a:r>
              <a:rPr lang="en-US" dirty="0">
                <a:solidFill>
                  <a:srgbClr val="92D050"/>
                </a:solidFill>
              </a:rPr>
              <a:t>RF for </a:t>
            </a:r>
            <a:r>
              <a:rPr lang="en-US" dirty="0" err="1">
                <a:solidFill>
                  <a:srgbClr val="92D050"/>
                </a:solidFill>
              </a:rPr>
              <a:t>Ema’s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2582A2C-A494-481B-88C8-262FD3257558}"/>
              </a:ext>
            </a:extLst>
          </p:cNvPr>
          <p:cNvSpPr/>
          <p:nvPr/>
        </p:nvSpPr>
        <p:spPr>
          <a:xfrm>
            <a:off x="5011409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FE8743-0653-4338-9896-CE70E53D75EF}"/>
              </a:ext>
            </a:extLst>
          </p:cNvPr>
          <p:cNvSpPr txBox="1"/>
          <p:nvPr/>
        </p:nvSpPr>
        <p:spPr>
          <a:xfrm>
            <a:off x="1255121" y="200818"/>
            <a:ext cx="136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input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15B040E-871D-4CC0-B8FD-541381D71F97}"/>
              </a:ext>
            </a:extLst>
          </p:cNvPr>
          <p:cNvSpPr/>
          <p:nvPr/>
        </p:nvSpPr>
        <p:spPr>
          <a:xfrm>
            <a:off x="1084258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B4C04-9D14-48E3-AA56-0BD50E16C990}"/>
              </a:ext>
            </a:extLst>
          </p:cNvPr>
          <p:cNvCxnSpPr>
            <a:cxnSpLocks/>
          </p:cNvCxnSpPr>
          <p:nvPr/>
        </p:nvCxnSpPr>
        <p:spPr>
          <a:xfrm>
            <a:off x="1344555" y="1880532"/>
            <a:ext cx="68431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46070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B9BF-9944-4096-8622-A110164F389F}"/>
              </a:ext>
            </a:extLst>
          </p:cNvPr>
          <p:cNvSpPr/>
          <p:nvPr/>
        </p:nvSpPr>
        <p:spPr>
          <a:xfrm>
            <a:off x="185088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8FD-4764-4190-885E-798450D102E8}"/>
              </a:ext>
            </a:extLst>
          </p:cNvPr>
          <p:cNvSpPr txBox="1"/>
          <p:nvPr/>
        </p:nvSpPr>
        <p:spPr>
          <a:xfrm>
            <a:off x="2090171" y="666395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</a:t>
            </a:r>
          </a:p>
          <a:p>
            <a:r>
              <a:rPr lang="en-US" dirty="0">
                <a:solidFill>
                  <a:srgbClr val="92D050"/>
                </a:solidFill>
              </a:rPr>
              <a:t>RF for squeeze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178A9-4E4B-47E6-907C-09654D46E4A9}"/>
              </a:ext>
            </a:extLst>
          </p:cNvPr>
          <p:cNvSpPr/>
          <p:nvPr/>
        </p:nvSpPr>
        <p:spPr>
          <a:xfrm>
            <a:off x="570646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17668-74D6-4582-AC03-5A531E1DA1FB}"/>
              </a:ext>
            </a:extLst>
          </p:cNvPr>
          <p:cNvSpPr txBox="1"/>
          <p:nvPr/>
        </p:nvSpPr>
        <p:spPr>
          <a:xfrm>
            <a:off x="6028362" y="647878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</a:t>
            </a:r>
          </a:p>
          <a:p>
            <a:r>
              <a:rPr lang="en-US" dirty="0">
                <a:solidFill>
                  <a:srgbClr val="92D050"/>
                </a:solidFill>
              </a:rPr>
              <a:t>RF for </a:t>
            </a:r>
            <a:r>
              <a:rPr lang="en-US" dirty="0" err="1">
                <a:solidFill>
                  <a:srgbClr val="92D050"/>
                </a:solidFill>
              </a:rPr>
              <a:t>Ema’s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2FA9E-9CFC-4087-A2CB-C9C33A2AD19F}"/>
              </a:ext>
            </a:extLst>
          </p:cNvPr>
          <p:cNvCxnSpPr>
            <a:cxnSpLocks/>
          </p:cNvCxnSpPr>
          <p:nvPr/>
        </p:nvCxnSpPr>
        <p:spPr>
          <a:xfrm>
            <a:off x="2901507" y="1488928"/>
            <a:ext cx="839045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2582A2C-A494-481B-88C8-262FD3257558}"/>
              </a:ext>
            </a:extLst>
          </p:cNvPr>
          <p:cNvSpPr/>
          <p:nvPr/>
        </p:nvSpPr>
        <p:spPr>
          <a:xfrm>
            <a:off x="5011409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FE8743-0653-4338-9896-CE70E53D75EF}"/>
              </a:ext>
            </a:extLst>
          </p:cNvPr>
          <p:cNvSpPr txBox="1"/>
          <p:nvPr/>
        </p:nvSpPr>
        <p:spPr>
          <a:xfrm>
            <a:off x="1255121" y="200818"/>
            <a:ext cx="136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input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E49A69-BAC3-4DD0-8010-0493C5212082}"/>
              </a:ext>
            </a:extLst>
          </p:cNvPr>
          <p:cNvSpPr/>
          <p:nvPr/>
        </p:nvSpPr>
        <p:spPr>
          <a:xfrm>
            <a:off x="2062076" y="2307575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15B040E-871D-4CC0-B8FD-541381D71F97}"/>
              </a:ext>
            </a:extLst>
          </p:cNvPr>
          <p:cNvSpPr/>
          <p:nvPr/>
        </p:nvSpPr>
        <p:spPr>
          <a:xfrm>
            <a:off x="1084258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B4C04-9D14-48E3-AA56-0BD50E16C990}"/>
              </a:ext>
            </a:extLst>
          </p:cNvPr>
          <p:cNvCxnSpPr>
            <a:cxnSpLocks/>
          </p:cNvCxnSpPr>
          <p:nvPr/>
        </p:nvCxnSpPr>
        <p:spPr>
          <a:xfrm>
            <a:off x="1344555" y="1880532"/>
            <a:ext cx="68431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70FB839-1256-47DE-B163-369CE7441AE3}"/>
              </a:ext>
            </a:extLst>
          </p:cNvPr>
          <p:cNvSpPr/>
          <p:nvPr/>
        </p:nvSpPr>
        <p:spPr>
          <a:xfrm>
            <a:off x="1240212" y="229557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6947C-4F15-4371-92CE-69830F280B42}"/>
              </a:ext>
            </a:extLst>
          </p:cNvPr>
          <p:cNvSpPr txBox="1"/>
          <p:nvPr/>
        </p:nvSpPr>
        <p:spPr>
          <a:xfrm>
            <a:off x="1821274" y="2690245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Selective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96F62B-F200-477B-9960-C75BD0AC205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45367" y="1488928"/>
            <a:ext cx="863510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316E7F-0ED5-4FAA-B362-1ADB5AD51491}"/>
              </a:ext>
            </a:extLst>
          </p:cNvPr>
          <p:cNvSpPr/>
          <p:nvPr/>
        </p:nvSpPr>
        <p:spPr>
          <a:xfrm>
            <a:off x="3740552" y="2046957"/>
            <a:ext cx="2204815" cy="1476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857D55-1E59-47B1-B90F-7E7A30D8FC33}"/>
              </a:ext>
            </a:extLst>
          </p:cNvPr>
          <p:cNvSpPr txBox="1"/>
          <p:nvPr/>
        </p:nvSpPr>
        <p:spPr>
          <a:xfrm>
            <a:off x="4178678" y="2723119"/>
            <a:ext cx="164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</a:t>
            </a:r>
          </a:p>
          <a:p>
            <a:r>
              <a:rPr lang="en-US" dirty="0"/>
              <a:t>LSTM binary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C8B013-D0F4-4D6C-84B1-1D04DB530D74}"/>
              </a:ext>
            </a:extLst>
          </p:cNvPr>
          <p:cNvSpPr/>
          <p:nvPr/>
        </p:nvSpPr>
        <p:spPr>
          <a:xfrm>
            <a:off x="4666521" y="2312952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7C263D-ECCC-4BA1-B753-703813843A30}"/>
              </a:ext>
            </a:extLst>
          </p:cNvPr>
          <p:cNvSpPr/>
          <p:nvPr/>
        </p:nvSpPr>
        <p:spPr>
          <a:xfrm>
            <a:off x="4351446" y="2360158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40734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B9BF-9944-4096-8622-A110164F389F}"/>
              </a:ext>
            </a:extLst>
          </p:cNvPr>
          <p:cNvSpPr/>
          <p:nvPr/>
        </p:nvSpPr>
        <p:spPr>
          <a:xfrm>
            <a:off x="185088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8FD-4764-4190-885E-798450D102E8}"/>
              </a:ext>
            </a:extLst>
          </p:cNvPr>
          <p:cNvSpPr txBox="1"/>
          <p:nvPr/>
        </p:nvSpPr>
        <p:spPr>
          <a:xfrm>
            <a:off x="2090171" y="666395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</a:t>
            </a:r>
          </a:p>
          <a:p>
            <a:r>
              <a:rPr lang="en-US" dirty="0">
                <a:solidFill>
                  <a:srgbClr val="92D050"/>
                </a:solidFill>
              </a:rPr>
              <a:t>RF for squeeze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178A9-4E4B-47E6-907C-09654D46E4A9}"/>
              </a:ext>
            </a:extLst>
          </p:cNvPr>
          <p:cNvSpPr/>
          <p:nvPr/>
        </p:nvSpPr>
        <p:spPr>
          <a:xfrm>
            <a:off x="570646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17668-74D6-4582-AC03-5A531E1DA1FB}"/>
              </a:ext>
            </a:extLst>
          </p:cNvPr>
          <p:cNvSpPr txBox="1"/>
          <p:nvPr/>
        </p:nvSpPr>
        <p:spPr>
          <a:xfrm>
            <a:off x="6028362" y="647878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</a:t>
            </a:r>
          </a:p>
          <a:p>
            <a:r>
              <a:rPr lang="en-US" dirty="0">
                <a:solidFill>
                  <a:srgbClr val="92D050"/>
                </a:solidFill>
              </a:rPr>
              <a:t>RF for </a:t>
            </a:r>
            <a:r>
              <a:rPr lang="en-US" dirty="0" err="1">
                <a:solidFill>
                  <a:srgbClr val="92D050"/>
                </a:solidFill>
              </a:rPr>
              <a:t>Ema’s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2FA9E-9CFC-4087-A2CB-C9C33A2AD19F}"/>
              </a:ext>
            </a:extLst>
          </p:cNvPr>
          <p:cNvCxnSpPr>
            <a:cxnSpLocks/>
          </p:cNvCxnSpPr>
          <p:nvPr/>
        </p:nvCxnSpPr>
        <p:spPr>
          <a:xfrm>
            <a:off x="2901507" y="1488928"/>
            <a:ext cx="839045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2582A2C-A494-481B-88C8-262FD3257558}"/>
              </a:ext>
            </a:extLst>
          </p:cNvPr>
          <p:cNvSpPr/>
          <p:nvPr/>
        </p:nvSpPr>
        <p:spPr>
          <a:xfrm>
            <a:off x="5011409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FE8743-0653-4338-9896-CE70E53D75EF}"/>
              </a:ext>
            </a:extLst>
          </p:cNvPr>
          <p:cNvSpPr txBox="1"/>
          <p:nvPr/>
        </p:nvSpPr>
        <p:spPr>
          <a:xfrm>
            <a:off x="1255121" y="200818"/>
            <a:ext cx="136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input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E49A69-BAC3-4DD0-8010-0493C5212082}"/>
              </a:ext>
            </a:extLst>
          </p:cNvPr>
          <p:cNvSpPr/>
          <p:nvPr/>
        </p:nvSpPr>
        <p:spPr>
          <a:xfrm>
            <a:off x="2062076" y="2307575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15B040E-871D-4CC0-B8FD-541381D71F97}"/>
              </a:ext>
            </a:extLst>
          </p:cNvPr>
          <p:cNvSpPr/>
          <p:nvPr/>
        </p:nvSpPr>
        <p:spPr>
          <a:xfrm>
            <a:off x="1084258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B4C04-9D14-48E3-AA56-0BD50E16C990}"/>
              </a:ext>
            </a:extLst>
          </p:cNvPr>
          <p:cNvCxnSpPr>
            <a:cxnSpLocks/>
          </p:cNvCxnSpPr>
          <p:nvPr/>
        </p:nvCxnSpPr>
        <p:spPr>
          <a:xfrm>
            <a:off x="1344555" y="1880532"/>
            <a:ext cx="68431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70FB839-1256-47DE-B163-369CE7441AE3}"/>
              </a:ext>
            </a:extLst>
          </p:cNvPr>
          <p:cNvSpPr/>
          <p:nvPr/>
        </p:nvSpPr>
        <p:spPr>
          <a:xfrm>
            <a:off x="1240212" y="229557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6947C-4F15-4371-92CE-69830F280B42}"/>
              </a:ext>
            </a:extLst>
          </p:cNvPr>
          <p:cNvSpPr txBox="1"/>
          <p:nvPr/>
        </p:nvSpPr>
        <p:spPr>
          <a:xfrm>
            <a:off x="1821274" y="2690245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Selective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96F62B-F200-477B-9960-C75BD0AC205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45367" y="1488928"/>
            <a:ext cx="863510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316E7F-0ED5-4FAA-B362-1ADB5AD51491}"/>
              </a:ext>
            </a:extLst>
          </p:cNvPr>
          <p:cNvSpPr/>
          <p:nvPr/>
        </p:nvSpPr>
        <p:spPr>
          <a:xfrm>
            <a:off x="3740552" y="2046957"/>
            <a:ext cx="2204815" cy="1476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857D55-1E59-47B1-B90F-7E7A30D8FC33}"/>
              </a:ext>
            </a:extLst>
          </p:cNvPr>
          <p:cNvSpPr txBox="1"/>
          <p:nvPr/>
        </p:nvSpPr>
        <p:spPr>
          <a:xfrm>
            <a:off x="4178678" y="2723119"/>
            <a:ext cx="164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</a:t>
            </a:r>
          </a:p>
          <a:p>
            <a:r>
              <a:rPr lang="en-US" dirty="0"/>
              <a:t>LSTM binary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C8B013-D0F4-4D6C-84B1-1D04DB530D74}"/>
              </a:ext>
            </a:extLst>
          </p:cNvPr>
          <p:cNvSpPr/>
          <p:nvPr/>
        </p:nvSpPr>
        <p:spPr>
          <a:xfrm>
            <a:off x="4666521" y="2312952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7C263D-ECCC-4BA1-B753-703813843A30}"/>
              </a:ext>
            </a:extLst>
          </p:cNvPr>
          <p:cNvSpPr/>
          <p:nvPr/>
        </p:nvSpPr>
        <p:spPr>
          <a:xfrm>
            <a:off x="4351446" y="2360158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0C5D58-6C03-4BA1-BC78-3CD80E4DFBA0}"/>
              </a:ext>
            </a:extLst>
          </p:cNvPr>
          <p:cNvSpPr/>
          <p:nvPr/>
        </p:nvSpPr>
        <p:spPr>
          <a:xfrm>
            <a:off x="1699195" y="3944620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82A409-0FE7-4D0E-85FA-9263FBEFDEC6}"/>
              </a:ext>
            </a:extLst>
          </p:cNvPr>
          <p:cNvSpPr txBox="1"/>
          <p:nvPr/>
        </p:nvSpPr>
        <p:spPr>
          <a:xfrm>
            <a:off x="1891639" y="4105359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8</a:t>
            </a:r>
          </a:p>
          <a:p>
            <a:r>
              <a:rPr lang="en-US" dirty="0"/>
              <a:t>LSTM price 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C567F-7930-447F-B60F-82D60C34D1E3}"/>
              </a:ext>
            </a:extLst>
          </p:cNvPr>
          <p:cNvSpPr/>
          <p:nvPr/>
        </p:nvSpPr>
        <p:spPr>
          <a:xfrm>
            <a:off x="1469877" y="3691783"/>
            <a:ext cx="2585827" cy="2900004"/>
          </a:xfrm>
          <a:prstGeom prst="rect">
            <a:avLst/>
          </a:prstGeom>
          <a:noFill/>
          <a:ln w="349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D0D382-315B-4177-8EFA-CBC4D4CEC198}"/>
              </a:ext>
            </a:extLst>
          </p:cNvPr>
          <p:cNvSpPr/>
          <p:nvPr/>
        </p:nvSpPr>
        <p:spPr>
          <a:xfrm>
            <a:off x="1660382" y="5392246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5CE0E6-CAA2-4248-BD77-281B3CF80E78}"/>
              </a:ext>
            </a:extLst>
          </p:cNvPr>
          <p:cNvSpPr txBox="1"/>
          <p:nvPr/>
        </p:nvSpPr>
        <p:spPr>
          <a:xfrm>
            <a:off x="1875535" y="5552985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9</a:t>
            </a:r>
          </a:p>
          <a:p>
            <a:r>
              <a:rPr lang="en-US" dirty="0"/>
              <a:t>LSTM price 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72533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B9BF-9944-4096-8622-A110164F389F}"/>
              </a:ext>
            </a:extLst>
          </p:cNvPr>
          <p:cNvSpPr/>
          <p:nvPr/>
        </p:nvSpPr>
        <p:spPr>
          <a:xfrm>
            <a:off x="185088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8FD-4764-4190-885E-798450D102E8}"/>
              </a:ext>
            </a:extLst>
          </p:cNvPr>
          <p:cNvSpPr txBox="1"/>
          <p:nvPr/>
        </p:nvSpPr>
        <p:spPr>
          <a:xfrm>
            <a:off x="2090171" y="666395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</a:t>
            </a:r>
          </a:p>
          <a:p>
            <a:r>
              <a:rPr lang="en-US" dirty="0">
                <a:solidFill>
                  <a:srgbClr val="92D050"/>
                </a:solidFill>
              </a:rPr>
              <a:t>RF for squeeze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178A9-4E4B-47E6-907C-09654D46E4A9}"/>
              </a:ext>
            </a:extLst>
          </p:cNvPr>
          <p:cNvSpPr/>
          <p:nvPr/>
        </p:nvSpPr>
        <p:spPr>
          <a:xfrm>
            <a:off x="570646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17668-74D6-4582-AC03-5A531E1DA1FB}"/>
              </a:ext>
            </a:extLst>
          </p:cNvPr>
          <p:cNvSpPr txBox="1"/>
          <p:nvPr/>
        </p:nvSpPr>
        <p:spPr>
          <a:xfrm>
            <a:off x="6028362" y="647878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</a:t>
            </a:r>
          </a:p>
          <a:p>
            <a:r>
              <a:rPr lang="en-US" dirty="0">
                <a:solidFill>
                  <a:srgbClr val="92D050"/>
                </a:solidFill>
              </a:rPr>
              <a:t>RF for </a:t>
            </a:r>
            <a:r>
              <a:rPr lang="en-US" dirty="0" err="1">
                <a:solidFill>
                  <a:srgbClr val="92D050"/>
                </a:solidFill>
              </a:rPr>
              <a:t>Ema’s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6DF150-EA6D-4460-AE51-A12FD82185EF}"/>
              </a:ext>
            </a:extLst>
          </p:cNvPr>
          <p:cNvSpPr/>
          <p:nvPr/>
        </p:nvSpPr>
        <p:spPr>
          <a:xfrm>
            <a:off x="7945994" y="3489818"/>
            <a:ext cx="1012668" cy="31019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2FA9E-9CFC-4087-A2CB-C9C33A2AD19F}"/>
              </a:ext>
            </a:extLst>
          </p:cNvPr>
          <p:cNvCxnSpPr>
            <a:cxnSpLocks/>
          </p:cNvCxnSpPr>
          <p:nvPr/>
        </p:nvCxnSpPr>
        <p:spPr>
          <a:xfrm>
            <a:off x="2901507" y="1488928"/>
            <a:ext cx="839045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2582A2C-A494-481B-88C8-262FD3257558}"/>
              </a:ext>
            </a:extLst>
          </p:cNvPr>
          <p:cNvSpPr/>
          <p:nvPr/>
        </p:nvSpPr>
        <p:spPr>
          <a:xfrm>
            <a:off x="5011409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FE8743-0653-4338-9896-CE70E53D75EF}"/>
              </a:ext>
            </a:extLst>
          </p:cNvPr>
          <p:cNvSpPr txBox="1"/>
          <p:nvPr/>
        </p:nvSpPr>
        <p:spPr>
          <a:xfrm>
            <a:off x="1255121" y="200818"/>
            <a:ext cx="136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input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E49A69-BAC3-4DD0-8010-0493C5212082}"/>
              </a:ext>
            </a:extLst>
          </p:cNvPr>
          <p:cNvSpPr/>
          <p:nvPr/>
        </p:nvSpPr>
        <p:spPr>
          <a:xfrm>
            <a:off x="2062076" y="2307575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DB686D-7028-4E78-92CD-B84EBECBE4E0}"/>
              </a:ext>
            </a:extLst>
          </p:cNvPr>
          <p:cNvSpPr txBox="1"/>
          <p:nvPr/>
        </p:nvSpPr>
        <p:spPr>
          <a:xfrm>
            <a:off x="7555020" y="5275988"/>
            <a:ext cx="1794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 10: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ML integration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D95750-A704-4C9F-882A-EAFF77305B85}"/>
              </a:ext>
            </a:extLst>
          </p:cNvPr>
          <p:cNvCxnSpPr>
            <a:cxnSpLocks/>
          </p:cNvCxnSpPr>
          <p:nvPr/>
        </p:nvCxnSpPr>
        <p:spPr>
          <a:xfrm>
            <a:off x="4894749" y="3523498"/>
            <a:ext cx="3051245" cy="9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15B040E-871D-4CC0-B8FD-541381D71F97}"/>
              </a:ext>
            </a:extLst>
          </p:cNvPr>
          <p:cNvSpPr/>
          <p:nvPr/>
        </p:nvSpPr>
        <p:spPr>
          <a:xfrm>
            <a:off x="1084258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B4C04-9D14-48E3-AA56-0BD50E16C990}"/>
              </a:ext>
            </a:extLst>
          </p:cNvPr>
          <p:cNvCxnSpPr>
            <a:cxnSpLocks/>
          </p:cNvCxnSpPr>
          <p:nvPr/>
        </p:nvCxnSpPr>
        <p:spPr>
          <a:xfrm>
            <a:off x="1344555" y="1880532"/>
            <a:ext cx="68431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70FB839-1256-47DE-B163-369CE7441AE3}"/>
              </a:ext>
            </a:extLst>
          </p:cNvPr>
          <p:cNvSpPr/>
          <p:nvPr/>
        </p:nvSpPr>
        <p:spPr>
          <a:xfrm>
            <a:off x="1240212" y="229557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6947C-4F15-4371-92CE-69830F280B42}"/>
              </a:ext>
            </a:extLst>
          </p:cNvPr>
          <p:cNvSpPr txBox="1"/>
          <p:nvPr/>
        </p:nvSpPr>
        <p:spPr>
          <a:xfrm>
            <a:off x="1821274" y="2690245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Selective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96F62B-F200-477B-9960-C75BD0AC205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45367" y="1488928"/>
            <a:ext cx="863510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316E7F-0ED5-4FAA-B362-1ADB5AD51491}"/>
              </a:ext>
            </a:extLst>
          </p:cNvPr>
          <p:cNvSpPr/>
          <p:nvPr/>
        </p:nvSpPr>
        <p:spPr>
          <a:xfrm>
            <a:off x="3740552" y="2046957"/>
            <a:ext cx="2204815" cy="1476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857D55-1E59-47B1-B90F-7E7A30D8FC33}"/>
              </a:ext>
            </a:extLst>
          </p:cNvPr>
          <p:cNvSpPr txBox="1"/>
          <p:nvPr/>
        </p:nvSpPr>
        <p:spPr>
          <a:xfrm>
            <a:off x="4178678" y="2723119"/>
            <a:ext cx="164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</a:t>
            </a:r>
          </a:p>
          <a:p>
            <a:r>
              <a:rPr lang="en-US" dirty="0"/>
              <a:t>LSTM binary 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C8B013-D0F4-4D6C-84B1-1D04DB530D74}"/>
              </a:ext>
            </a:extLst>
          </p:cNvPr>
          <p:cNvSpPr/>
          <p:nvPr/>
        </p:nvSpPr>
        <p:spPr>
          <a:xfrm>
            <a:off x="4666521" y="2312952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7C263D-ECCC-4BA1-B753-703813843A30}"/>
              </a:ext>
            </a:extLst>
          </p:cNvPr>
          <p:cNvSpPr/>
          <p:nvPr/>
        </p:nvSpPr>
        <p:spPr>
          <a:xfrm>
            <a:off x="4351446" y="2360158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0C5D58-6C03-4BA1-BC78-3CD80E4DFBA0}"/>
              </a:ext>
            </a:extLst>
          </p:cNvPr>
          <p:cNvSpPr/>
          <p:nvPr/>
        </p:nvSpPr>
        <p:spPr>
          <a:xfrm>
            <a:off x="1699195" y="3944620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82A409-0FE7-4D0E-85FA-9263FBEFDEC6}"/>
              </a:ext>
            </a:extLst>
          </p:cNvPr>
          <p:cNvSpPr txBox="1"/>
          <p:nvPr/>
        </p:nvSpPr>
        <p:spPr>
          <a:xfrm>
            <a:off x="1891639" y="4105359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8</a:t>
            </a:r>
          </a:p>
          <a:p>
            <a:r>
              <a:rPr lang="en-US" dirty="0"/>
              <a:t>LSTM price 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C567F-7930-447F-B60F-82D60C34D1E3}"/>
              </a:ext>
            </a:extLst>
          </p:cNvPr>
          <p:cNvSpPr/>
          <p:nvPr/>
        </p:nvSpPr>
        <p:spPr>
          <a:xfrm>
            <a:off x="1469877" y="3691783"/>
            <a:ext cx="2585827" cy="2900004"/>
          </a:xfrm>
          <a:prstGeom prst="rect">
            <a:avLst/>
          </a:prstGeom>
          <a:noFill/>
          <a:ln w="349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D0D382-315B-4177-8EFA-CBC4D4CEC198}"/>
              </a:ext>
            </a:extLst>
          </p:cNvPr>
          <p:cNvSpPr/>
          <p:nvPr/>
        </p:nvSpPr>
        <p:spPr>
          <a:xfrm>
            <a:off x="1660382" y="5392246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5CE0E6-CAA2-4248-BD77-281B3CF80E78}"/>
              </a:ext>
            </a:extLst>
          </p:cNvPr>
          <p:cNvSpPr txBox="1"/>
          <p:nvPr/>
        </p:nvSpPr>
        <p:spPr>
          <a:xfrm>
            <a:off x="1875535" y="5552985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9</a:t>
            </a:r>
          </a:p>
          <a:p>
            <a:r>
              <a:rPr lang="en-US" dirty="0"/>
              <a:t>LSTM price t.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0B5C01-4C4C-4438-8E95-FE1DEBB87BAF}"/>
              </a:ext>
            </a:extLst>
          </p:cNvPr>
          <p:cNvCxnSpPr>
            <a:cxnSpLocks/>
          </p:cNvCxnSpPr>
          <p:nvPr/>
        </p:nvCxnSpPr>
        <p:spPr>
          <a:xfrm>
            <a:off x="4036107" y="4505340"/>
            <a:ext cx="3906765" cy="7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9DCD79-98C4-46C0-AE70-8DED978B1FCC}"/>
              </a:ext>
            </a:extLst>
          </p:cNvPr>
          <p:cNvCxnSpPr>
            <a:cxnSpLocks/>
          </p:cNvCxnSpPr>
          <p:nvPr/>
        </p:nvCxnSpPr>
        <p:spPr>
          <a:xfrm>
            <a:off x="4080350" y="5940896"/>
            <a:ext cx="3865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3F3D23-C293-4084-9C67-19A4B03A9372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86395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B9BF-9944-4096-8622-A110164F389F}"/>
              </a:ext>
            </a:extLst>
          </p:cNvPr>
          <p:cNvSpPr/>
          <p:nvPr/>
        </p:nvSpPr>
        <p:spPr>
          <a:xfrm>
            <a:off x="185088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8FD-4764-4190-885E-798450D102E8}"/>
              </a:ext>
            </a:extLst>
          </p:cNvPr>
          <p:cNvSpPr txBox="1"/>
          <p:nvPr/>
        </p:nvSpPr>
        <p:spPr>
          <a:xfrm>
            <a:off x="2090171" y="666395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</a:t>
            </a:r>
          </a:p>
          <a:p>
            <a:r>
              <a:rPr lang="en-US" dirty="0">
                <a:solidFill>
                  <a:srgbClr val="92D050"/>
                </a:solidFill>
              </a:rPr>
              <a:t>RF for squeeze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178A9-4E4B-47E6-907C-09654D46E4A9}"/>
              </a:ext>
            </a:extLst>
          </p:cNvPr>
          <p:cNvSpPr/>
          <p:nvPr/>
        </p:nvSpPr>
        <p:spPr>
          <a:xfrm>
            <a:off x="570646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17668-74D6-4582-AC03-5A531E1DA1FB}"/>
              </a:ext>
            </a:extLst>
          </p:cNvPr>
          <p:cNvSpPr txBox="1"/>
          <p:nvPr/>
        </p:nvSpPr>
        <p:spPr>
          <a:xfrm>
            <a:off x="6028362" y="647878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</a:t>
            </a:r>
          </a:p>
          <a:p>
            <a:r>
              <a:rPr lang="en-US" dirty="0">
                <a:solidFill>
                  <a:srgbClr val="92D050"/>
                </a:solidFill>
              </a:rPr>
              <a:t>RF for </a:t>
            </a:r>
            <a:r>
              <a:rPr lang="en-US" dirty="0" err="1">
                <a:solidFill>
                  <a:srgbClr val="92D050"/>
                </a:solidFill>
              </a:rPr>
              <a:t>Ema’s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2FA9E-9CFC-4087-A2CB-C9C33A2AD19F}"/>
              </a:ext>
            </a:extLst>
          </p:cNvPr>
          <p:cNvCxnSpPr>
            <a:cxnSpLocks/>
          </p:cNvCxnSpPr>
          <p:nvPr/>
        </p:nvCxnSpPr>
        <p:spPr>
          <a:xfrm>
            <a:off x="2901507" y="1488928"/>
            <a:ext cx="839045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2582A2C-A494-481B-88C8-262FD3257558}"/>
              </a:ext>
            </a:extLst>
          </p:cNvPr>
          <p:cNvSpPr/>
          <p:nvPr/>
        </p:nvSpPr>
        <p:spPr>
          <a:xfrm>
            <a:off x="5011409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FE8743-0653-4338-9896-CE70E53D75EF}"/>
              </a:ext>
            </a:extLst>
          </p:cNvPr>
          <p:cNvSpPr txBox="1"/>
          <p:nvPr/>
        </p:nvSpPr>
        <p:spPr>
          <a:xfrm>
            <a:off x="1255121" y="200818"/>
            <a:ext cx="136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input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E49A69-BAC3-4DD0-8010-0493C5212082}"/>
              </a:ext>
            </a:extLst>
          </p:cNvPr>
          <p:cNvSpPr/>
          <p:nvPr/>
        </p:nvSpPr>
        <p:spPr>
          <a:xfrm>
            <a:off x="2062076" y="2307575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15B040E-871D-4CC0-B8FD-541381D71F97}"/>
              </a:ext>
            </a:extLst>
          </p:cNvPr>
          <p:cNvSpPr/>
          <p:nvPr/>
        </p:nvSpPr>
        <p:spPr>
          <a:xfrm>
            <a:off x="1084258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B4C04-9D14-48E3-AA56-0BD50E16C990}"/>
              </a:ext>
            </a:extLst>
          </p:cNvPr>
          <p:cNvCxnSpPr>
            <a:cxnSpLocks/>
          </p:cNvCxnSpPr>
          <p:nvPr/>
        </p:nvCxnSpPr>
        <p:spPr>
          <a:xfrm>
            <a:off x="1344555" y="1880532"/>
            <a:ext cx="68431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70FB839-1256-47DE-B163-369CE7441AE3}"/>
              </a:ext>
            </a:extLst>
          </p:cNvPr>
          <p:cNvSpPr/>
          <p:nvPr/>
        </p:nvSpPr>
        <p:spPr>
          <a:xfrm>
            <a:off x="1240212" y="229557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6947C-4F15-4371-92CE-69830F280B42}"/>
              </a:ext>
            </a:extLst>
          </p:cNvPr>
          <p:cNvSpPr txBox="1"/>
          <p:nvPr/>
        </p:nvSpPr>
        <p:spPr>
          <a:xfrm>
            <a:off x="1821274" y="2690245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Selective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96F62B-F200-477B-9960-C75BD0AC205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45367" y="1488928"/>
            <a:ext cx="863510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20C5D58-6C03-4BA1-BC78-3CD80E4DFBA0}"/>
              </a:ext>
            </a:extLst>
          </p:cNvPr>
          <p:cNvSpPr/>
          <p:nvPr/>
        </p:nvSpPr>
        <p:spPr>
          <a:xfrm>
            <a:off x="1699195" y="3944620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82A409-0FE7-4D0E-85FA-9263FBEFDEC6}"/>
              </a:ext>
            </a:extLst>
          </p:cNvPr>
          <p:cNvSpPr txBox="1"/>
          <p:nvPr/>
        </p:nvSpPr>
        <p:spPr>
          <a:xfrm>
            <a:off x="1891639" y="4105359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8</a:t>
            </a:r>
          </a:p>
          <a:p>
            <a:r>
              <a:rPr lang="en-US" dirty="0"/>
              <a:t>LSTM price 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C567F-7930-447F-B60F-82D60C34D1E3}"/>
              </a:ext>
            </a:extLst>
          </p:cNvPr>
          <p:cNvSpPr/>
          <p:nvPr/>
        </p:nvSpPr>
        <p:spPr>
          <a:xfrm>
            <a:off x="1469877" y="3691783"/>
            <a:ext cx="2585827" cy="2900004"/>
          </a:xfrm>
          <a:prstGeom prst="rect">
            <a:avLst/>
          </a:prstGeom>
          <a:noFill/>
          <a:ln w="349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D0D382-315B-4177-8EFA-CBC4D4CEC198}"/>
              </a:ext>
            </a:extLst>
          </p:cNvPr>
          <p:cNvSpPr/>
          <p:nvPr/>
        </p:nvSpPr>
        <p:spPr>
          <a:xfrm>
            <a:off x="1660382" y="5392246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5CE0E6-CAA2-4248-BD77-281B3CF80E78}"/>
              </a:ext>
            </a:extLst>
          </p:cNvPr>
          <p:cNvSpPr txBox="1"/>
          <p:nvPr/>
        </p:nvSpPr>
        <p:spPr>
          <a:xfrm>
            <a:off x="1875535" y="5552985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9</a:t>
            </a:r>
          </a:p>
          <a:p>
            <a:r>
              <a:rPr lang="en-US" dirty="0"/>
              <a:t>LSTM price 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64F619-FB47-4902-A0AE-F61ADD32E744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FINAL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0F6000-3F74-4363-AC31-54BFDE71F50C}"/>
              </a:ext>
            </a:extLst>
          </p:cNvPr>
          <p:cNvSpPr/>
          <p:nvPr/>
        </p:nvSpPr>
        <p:spPr>
          <a:xfrm>
            <a:off x="4548718" y="2314442"/>
            <a:ext cx="1012668" cy="3968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C8B013-D0F4-4D6C-84B1-1D04DB530D74}"/>
              </a:ext>
            </a:extLst>
          </p:cNvPr>
          <p:cNvSpPr/>
          <p:nvPr/>
        </p:nvSpPr>
        <p:spPr>
          <a:xfrm>
            <a:off x="4876083" y="2532926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7C263D-ECCC-4BA1-B753-703813843A30}"/>
              </a:ext>
            </a:extLst>
          </p:cNvPr>
          <p:cNvSpPr/>
          <p:nvPr/>
        </p:nvSpPr>
        <p:spPr>
          <a:xfrm>
            <a:off x="4531425" y="2536576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2BDE0A-7DCF-4CED-8DB0-63EB68781FA8}"/>
              </a:ext>
            </a:extLst>
          </p:cNvPr>
          <p:cNvSpPr/>
          <p:nvPr/>
        </p:nvSpPr>
        <p:spPr>
          <a:xfrm>
            <a:off x="4893571" y="4840374"/>
            <a:ext cx="352875" cy="35221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0B5C01-4C4C-4438-8E95-FE1DEBB87BA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036107" y="4505340"/>
            <a:ext cx="909141" cy="3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9DCD79-98C4-46C0-AE70-8DED978B1FCC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4080350" y="5141007"/>
            <a:ext cx="864898" cy="79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F8D621-8734-4D72-BEE5-52CB03210BFC}"/>
              </a:ext>
            </a:extLst>
          </p:cNvPr>
          <p:cNvSpPr txBox="1"/>
          <p:nvPr/>
        </p:nvSpPr>
        <p:spPr>
          <a:xfrm>
            <a:off x="6847128" y="1555930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RF’s trained &amp; tested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62ECC1-40BC-4119-B776-5DE27A1C88C2}"/>
              </a:ext>
            </a:extLst>
          </p:cNvPr>
          <p:cNvSpPr/>
          <p:nvPr/>
        </p:nvSpPr>
        <p:spPr>
          <a:xfrm>
            <a:off x="6042811" y="2321563"/>
            <a:ext cx="2234430" cy="3968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DB686D-7028-4E78-92CD-B84EBECBE4E0}"/>
              </a:ext>
            </a:extLst>
          </p:cNvPr>
          <p:cNvSpPr txBox="1"/>
          <p:nvPr/>
        </p:nvSpPr>
        <p:spPr>
          <a:xfrm>
            <a:off x="6122673" y="2456739"/>
            <a:ext cx="2007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Module 10: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Automation / ML integration (future developments)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Develop a .</a:t>
            </a:r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py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script using Select Function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Develop Function that feeds prices from module 8 &amp; 9. 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Discard LSTM binary</a:t>
            </a:r>
          </a:p>
        </p:txBody>
      </p:sp>
    </p:spTree>
    <p:extLst>
      <p:ext uri="{BB962C8B-B14F-4D97-AF65-F5344CB8AC3E}">
        <p14:creationId xmlns:p14="http://schemas.microsoft.com/office/powerpoint/2010/main" val="41395027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147ED1B-ACC0-4D7B-BEC9-F720AE1C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3" r="7737"/>
          <a:stretch/>
        </p:blipFill>
        <p:spPr>
          <a:xfrm>
            <a:off x="20" y="10"/>
            <a:ext cx="9143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B9BF-9944-4096-8622-A110164F389F}"/>
              </a:ext>
            </a:extLst>
          </p:cNvPr>
          <p:cNvSpPr/>
          <p:nvPr/>
        </p:nvSpPr>
        <p:spPr>
          <a:xfrm>
            <a:off x="185088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F8FD-4764-4190-885E-798450D102E8}"/>
              </a:ext>
            </a:extLst>
          </p:cNvPr>
          <p:cNvSpPr txBox="1"/>
          <p:nvPr/>
        </p:nvSpPr>
        <p:spPr>
          <a:xfrm>
            <a:off x="2090171" y="666395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5:</a:t>
            </a:r>
          </a:p>
          <a:p>
            <a:r>
              <a:rPr lang="en-US" dirty="0">
                <a:solidFill>
                  <a:srgbClr val="92D050"/>
                </a:solidFill>
              </a:rPr>
              <a:t>RF for squeeze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178A9-4E4B-47E6-907C-09654D46E4A9}"/>
              </a:ext>
            </a:extLst>
          </p:cNvPr>
          <p:cNvSpPr/>
          <p:nvPr/>
        </p:nvSpPr>
        <p:spPr>
          <a:xfrm>
            <a:off x="5706469" y="521117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17668-74D6-4582-AC03-5A531E1DA1FB}"/>
              </a:ext>
            </a:extLst>
          </p:cNvPr>
          <p:cNvSpPr txBox="1"/>
          <p:nvPr/>
        </p:nvSpPr>
        <p:spPr>
          <a:xfrm>
            <a:off x="6028362" y="647878"/>
            <a:ext cx="179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Module 6:</a:t>
            </a:r>
          </a:p>
          <a:p>
            <a:r>
              <a:rPr lang="en-US" dirty="0">
                <a:solidFill>
                  <a:srgbClr val="92D050"/>
                </a:solidFill>
              </a:rPr>
              <a:t>RF for </a:t>
            </a:r>
            <a:r>
              <a:rPr lang="en-US" dirty="0" err="1">
                <a:solidFill>
                  <a:srgbClr val="92D050"/>
                </a:solidFill>
              </a:rPr>
              <a:t>Ema’s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2FA9E-9CFC-4087-A2CB-C9C33A2AD19F}"/>
              </a:ext>
            </a:extLst>
          </p:cNvPr>
          <p:cNvCxnSpPr>
            <a:cxnSpLocks/>
          </p:cNvCxnSpPr>
          <p:nvPr/>
        </p:nvCxnSpPr>
        <p:spPr>
          <a:xfrm>
            <a:off x="2901507" y="1488928"/>
            <a:ext cx="839045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2582A2C-A494-481B-88C8-262FD3257558}"/>
              </a:ext>
            </a:extLst>
          </p:cNvPr>
          <p:cNvSpPr/>
          <p:nvPr/>
        </p:nvSpPr>
        <p:spPr>
          <a:xfrm>
            <a:off x="5011409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FE8743-0653-4338-9896-CE70E53D75EF}"/>
              </a:ext>
            </a:extLst>
          </p:cNvPr>
          <p:cNvSpPr txBox="1"/>
          <p:nvPr/>
        </p:nvSpPr>
        <p:spPr>
          <a:xfrm>
            <a:off x="1255121" y="200818"/>
            <a:ext cx="136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input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E49A69-BAC3-4DD0-8010-0493C5212082}"/>
              </a:ext>
            </a:extLst>
          </p:cNvPr>
          <p:cNvSpPr/>
          <p:nvPr/>
        </p:nvSpPr>
        <p:spPr>
          <a:xfrm>
            <a:off x="2062076" y="2307575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C2A551-B80B-46A7-BBD7-23D0D41E393C}"/>
              </a:ext>
            </a:extLst>
          </p:cNvPr>
          <p:cNvSpPr/>
          <p:nvPr/>
        </p:nvSpPr>
        <p:spPr>
          <a:xfrm>
            <a:off x="189233" y="242721"/>
            <a:ext cx="1012668" cy="6233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15B040E-871D-4CC0-B8FD-541381D71F97}"/>
              </a:ext>
            </a:extLst>
          </p:cNvPr>
          <p:cNvSpPr/>
          <p:nvPr/>
        </p:nvSpPr>
        <p:spPr>
          <a:xfrm>
            <a:off x="1084258" y="57554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384851-314B-468D-A4DE-E7EE8BDCE057}"/>
              </a:ext>
            </a:extLst>
          </p:cNvPr>
          <p:cNvSpPr txBox="1"/>
          <p:nvPr/>
        </p:nvSpPr>
        <p:spPr>
          <a:xfrm>
            <a:off x="247956" y="5508567"/>
            <a:ext cx="13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1: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Data_imp</a:t>
            </a:r>
            <a:r>
              <a:rPr lang="en-US" sz="1400" dirty="0">
                <a:solidFill>
                  <a:srgbClr val="92D050"/>
                </a:solidFill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9DF481-DA6B-4118-8D6C-913195ACF456}"/>
              </a:ext>
            </a:extLst>
          </p:cNvPr>
          <p:cNvCxnSpPr>
            <a:cxnSpLocks/>
          </p:cNvCxnSpPr>
          <p:nvPr/>
        </p:nvCxnSpPr>
        <p:spPr>
          <a:xfrm>
            <a:off x="189233" y="5100506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6A62CB-8ED8-4CB5-BFFC-FBC340AF82CF}"/>
              </a:ext>
            </a:extLst>
          </p:cNvPr>
          <p:cNvSpPr txBox="1"/>
          <p:nvPr/>
        </p:nvSpPr>
        <p:spPr>
          <a:xfrm>
            <a:off x="247956" y="3847807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2: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C091F-18FE-4449-B6AC-9074D9853803}"/>
              </a:ext>
            </a:extLst>
          </p:cNvPr>
          <p:cNvCxnSpPr>
            <a:cxnSpLocks/>
          </p:cNvCxnSpPr>
          <p:nvPr/>
        </p:nvCxnSpPr>
        <p:spPr>
          <a:xfrm>
            <a:off x="189233" y="3179539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C232C4-C56B-4F65-8D40-826B38B9FD81}"/>
              </a:ext>
            </a:extLst>
          </p:cNvPr>
          <p:cNvCxnSpPr>
            <a:cxnSpLocks/>
          </p:cNvCxnSpPr>
          <p:nvPr/>
        </p:nvCxnSpPr>
        <p:spPr>
          <a:xfrm>
            <a:off x="189233" y="1670807"/>
            <a:ext cx="1012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D4B43D-824A-44C6-A66D-0D1D339F3DF7}"/>
              </a:ext>
            </a:extLst>
          </p:cNvPr>
          <p:cNvSpPr txBox="1"/>
          <p:nvPr/>
        </p:nvSpPr>
        <p:spPr>
          <a:xfrm>
            <a:off x="247956" y="2099324"/>
            <a:ext cx="136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3: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Python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B05B5-5E1F-4E2F-B322-A8F63C00B64A}"/>
              </a:ext>
            </a:extLst>
          </p:cNvPr>
          <p:cNvSpPr txBox="1"/>
          <p:nvPr/>
        </p:nvSpPr>
        <p:spPr>
          <a:xfrm>
            <a:off x="207161" y="547110"/>
            <a:ext cx="136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Mod 4:</a:t>
            </a:r>
          </a:p>
          <a:p>
            <a:r>
              <a:rPr lang="en-US" sz="1400" dirty="0" err="1">
                <a:solidFill>
                  <a:srgbClr val="92D050"/>
                </a:solidFill>
              </a:rPr>
              <a:t>Feat_func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&amp; </a:t>
            </a:r>
            <a:r>
              <a:rPr lang="en-US" sz="1400" dirty="0" err="1">
                <a:solidFill>
                  <a:srgbClr val="92D050"/>
                </a:solidFill>
              </a:rPr>
              <a:t>y_gene</a:t>
            </a:r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04B4C04-9D14-48E3-AA56-0BD50E16C990}"/>
              </a:ext>
            </a:extLst>
          </p:cNvPr>
          <p:cNvCxnSpPr>
            <a:cxnSpLocks/>
          </p:cNvCxnSpPr>
          <p:nvPr/>
        </p:nvCxnSpPr>
        <p:spPr>
          <a:xfrm>
            <a:off x="1344555" y="1880532"/>
            <a:ext cx="68431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70FB839-1256-47DE-B163-369CE7441AE3}"/>
              </a:ext>
            </a:extLst>
          </p:cNvPr>
          <p:cNvSpPr/>
          <p:nvPr/>
        </p:nvSpPr>
        <p:spPr>
          <a:xfrm>
            <a:off x="1240212" y="2295572"/>
            <a:ext cx="666572" cy="32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6947C-4F15-4371-92CE-69830F280B42}"/>
              </a:ext>
            </a:extLst>
          </p:cNvPr>
          <p:cNvSpPr txBox="1"/>
          <p:nvPr/>
        </p:nvSpPr>
        <p:spPr>
          <a:xfrm>
            <a:off x="1821274" y="2690245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Selective Function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96F62B-F200-477B-9960-C75BD0AC205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45367" y="1488928"/>
            <a:ext cx="863510" cy="5580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20C5D58-6C03-4BA1-BC78-3CD80E4DFBA0}"/>
              </a:ext>
            </a:extLst>
          </p:cNvPr>
          <p:cNvSpPr/>
          <p:nvPr/>
        </p:nvSpPr>
        <p:spPr>
          <a:xfrm>
            <a:off x="1699195" y="3944620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82A409-0FE7-4D0E-85FA-9263FBEFDEC6}"/>
              </a:ext>
            </a:extLst>
          </p:cNvPr>
          <p:cNvSpPr txBox="1"/>
          <p:nvPr/>
        </p:nvSpPr>
        <p:spPr>
          <a:xfrm>
            <a:off x="1891639" y="4105359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8</a:t>
            </a:r>
          </a:p>
          <a:p>
            <a:r>
              <a:rPr lang="en-US" dirty="0"/>
              <a:t>LSTM price 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C567F-7930-447F-B60F-82D60C34D1E3}"/>
              </a:ext>
            </a:extLst>
          </p:cNvPr>
          <p:cNvSpPr/>
          <p:nvPr/>
        </p:nvSpPr>
        <p:spPr>
          <a:xfrm>
            <a:off x="1469877" y="3691783"/>
            <a:ext cx="2585827" cy="2900004"/>
          </a:xfrm>
          <a:prstGeom prst="rect">
            <a:avLst/>
          </a:prstGeom>
          <a:noFill/>
          <a:ln w="349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D0D382-315B-4177-8EFA-CBC4D4CEC198}"/>
              </a:ext>
            </a:extLst>
          </p:cNvPr>
          <p:cNvSpPr/>
          <p:nvPr/>
        </p:nvSpPr>
        <p:spPr>
          <a:xfrm>
            <a:off x="1660382" y="5392246"/>
            <a:ext cx="2204815" cy="967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5CE0E6-CAA2-4248-BD77-281B3CF80E78}"/>
              </a:ext>
            </a:extLst>
          </p:cNvPr>
          <p:cNvSpPr txBox="1"/>
          <p:nvPr/>
        </p:nvSpPr>
        <p:spPr>
          <a:xfrm>
            <a:off x="1875535" y="5552985"/>
            <a:ext cx="177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9</a:t>
            </a:r>
          </a:p>
          <a:p>
            <a:r>
              <a:rPr lang="en-US" dirty="0"/>
              <a:t>LSTM price 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64F619-FB47-4902-A0AE-F61ADD32E744}"/>
              </a:ext>
            </a:extLst>
          </p:cNvPr>
          <p:cNvSpPr txBox="1"/>
          <p:nvPr/>
        </p:nvSpPr>
        <p:spPr>
          <a:xfrm>
            <a:off x="3119216" y="85458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FINAL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0F6000-3F74-4363-AC31-54BFDE71F50C}"/>
              </a:ext>
            </a:extLst>
          </p:cNvPr>
          <p:cNvSpPr/>
          <p:nvPr/>
        </p:nvSpPr>
        <p:spPr>
          <a:xfrm>
            <a:off x="4548718" y="2314442"/>
            <a:ext cx="1012668" cy="3968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C8B013-D0F4-4D6C-84B1-1D04DB530D74}"/>
              </a:ext>
            </a:extLst>
          </p:cNvPr>
          <p:cNvSpPr/>
          <p:nvPr/>
        </p:nvSpPr>
        <p:spPr>
          <a:xfrm>
            <a:off x="4876083" y="2532926"/>
            <a:ext cx="352875" cy="3522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A7C263D-ECCC-4BA1-B753-703813843A30}"/>
              </a:ext>
            </a:extLst>
          </p:cNvPr>
          <p:cNvSpPr/>
          <p:nvPr/>
        </p:nvSpPr>
        <p:spPr>
          <a:xfrm>
            <a:off x="4531425" y="2536576"/>
            <a:ext cx="252067" cy="28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2BDE0A-7DCF-4CED-8DB0-63EB68781FA8}"/>
              </a:ext>
            </a:extLst>
          </p:cNvPr>
          <p:cNvSpPr/>
          <p:nvPr/>
        </p:nvSpPr>
        <p:spPr>
          <a:xfrm>
            <a:off x="4893571" y="4840374"/>
            <a:ext cx="352875" cy="35221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0B5C01-4C4C-4438-8E95-FE1DEBB87BA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036107" y="4505340"/>
            <a:ext cx="909141" cy="38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9DCD79-98C4-46C0-AE70-8DED978B1FCC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4080350" y="5141007"/>
            <a:ext cx="864898" cy="79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F8D621-8734-4D72-BEE5-52CB03210BFC}"/>
              </a:ext>
            </a:extLst>
          </p:cNvPr>
          <p:cNvSpPr txBox="1"/>
          <p:nvPr/>
        </p:nvSpPr>
        <p:spPr>
          <a:xfrm>
            <a:off x="6847128" y="1555930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RF’s trained &amp; tested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62ECC1-40BC-4119-B776-5DE27A1C88C2}"/>
              </a:ext>
            </a:extLst>
          </p:cNvPr>
          <p:cNvSpPr/>
          <p:nvPr/>
        </p:nvSpPr>
        <p:spPr>
          <a:xfrm>
            <a:off x="6042811" y="2321563"/>
            <a:ext cx="2234430" cy="3968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DB686D-7028-4E78-92CD-B84EBECBE4E0}"/>
              </a:ext>
            </a:extLst>
          </p:cNvPr>
          <p:cNvSpPr txBox="1"/>
          <p:nvPr/>
        </p:nvSpPr>
        <p:spPr>
          <a:xfrm>
            <a:off x="6122673" y="2456739"/>
            <a:ext cx="2007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Module 10: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Automation / ML integration (future developments)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Develop a .</a:t>
            </a:r>
            <a:r>
              <a:rPr lang="en-US" sz="1400" dirty="0" err="1">
                <a:solidFill>
                  <a:schemeClr val="tx1">
                    <a:lumMod val="95000"/>
                  </a:schemeClr>
                </a:solidFill>
              </a:rPr>
              <a:t>py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 script using Select Function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Develop Function that feeds prices from module 8 &amp; 9. </a:t>
            </a:r>
          </a:p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* Discard LSTM binary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CF31B0-8303-42BD-8857-33AF1A538BAC}"/>
              </a:ext>
            </a:extLst>
          </p:cNvPr>
          <p:cNvSpPr txBox="1"/>
          <p:nvPr/>
        </p:nvSpPr>
        <p:spPr>
          <a:xfrm>
            <a:off x="5005458" y="5141808"/>
            <a:ext cx="223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EP/TP function</a:t>
            </a:r>
          </a:p>
        </p:txBody>
      </p:sp>
    </p:spTree>
    <p:extLst>
      <p:ext uri="{BB962C8B-B14F-4D97-AF65-F5344CB8AC3E}">
        <p14:creationId xmlns:p14="http://schemas.microsoft.com/office/powerpoint/2010/main" val="41509006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570</Words>
  <Application>Microsoft Office PowerPoint</Application>
  <PresentationFormat>On-screen Show (4:3)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Sagona Book</vt:lpstr>
      <vt:lpstr>The Hand Extrablack</vt:lpstr>
      <vt:lpstr>BlobVTI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haydee benzaquen</dc:creator>
  <cp:lastModifiedBy>haydee benzaquen</cp:lastModifiedBy>
  <cp:revision>29</cp:revision>
  <cp:lastPrinted>2021-01-14T17:33:16Z</cp:lastPrinted>
  <dcterms:created xsi:type="dcterms:W3CDTF">2021-01-12T18:20:23Z</dcterms:created>
  <dcterms:modified xsi:type="dcterms:W3CDTF">2021-01-14T17:35:29Z</dcterms:modified>
</cp:coreProperties>
</file>