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an Goger" initials="MG" lastIdx="5" clrIdx="0">
    <p:extLst>
      <p:ext uri="{19B8F6BF-5375-455C-9EA6-DF929625EA0E}">
        <p15:presenceInfo xmlns:p15="http://schemas.microsoft.com/office/powerpoint/2012/main" userId="S-1-5-21-1229272821-838170752-1801674531-424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273"/>
    <p:restoredTop sz="94656"/>
  </p:normalViewPr>
  <p:slideViewPr>
    <p:cSldViewPr snapToGrid="0" snapToObjects="1">
      <p:cViewPr varScale="1">
        <p:scale>
          <a:sx n="59" d="100"/>
          <a:sy n="59" d="100"/>
        </p:scale>
        <p:origin x="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DB1C-E847-A44E-B673-4012BB826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623D5-9E01-6F42-B5CC-34417697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EC2F-1EA9-AF4F-9BA2-1AFF4890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AA05-0411-E247-9C6E-8731B4F7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833D-8214-8944-9B72-D0194843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5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655E-5D31-B74A-BFBC-80B83274D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5085A-3AA3-E74D-ADEF-56EC75CA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15195-8B3E-FE49-8291-493A372E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4142-6739-A64E-98B4-EB19D1CB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938A2-62A2-7143-BD8D-299F373C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6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8AA93-B4D3-4E4A-AED3-0ED22715E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BA22D-4730-0243-A596-1B065ABFD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98D2-17E8-8E44-B78C-EB4BE313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C8053-FFC7-D743-9673-FC8396FE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C4E34-44C4-A64F-B7F5-A9176AAE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5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68C8-F584-324B-B902-41D544F2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689D-2F38-054F-AE7A-F6D7028A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4004-D235-D94C-81AF-22FB04B5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A66F0-0F31-484C-8DA7-55421FD1C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C4BBE-BA4D-2144-ACE8-2A1159F1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4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7B1D-61E8-E549-A00C-8310395C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58A9B-5411-144E-9BC6-20625080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8E0E6-5544-6742-AB13-C0F2BE96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4BE2-45D9-1E4A-9AAB-12916F07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DA3B-4ED5-ED40-B425-BD6169703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1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712F-232B-5C42-BEBB-D429F65C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2C09-64DF-E747-8A14-102569F83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D23C0-22C4-AF4C-86BA-DFD1AE75C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98BF6-CA34-D047-B652-7EC26DC6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98C30-4A78-134E-B6F1-69642955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22477-139F-2347-A558-EDB28D36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3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B7C9-A250-A843-8AEC-7B4AE3CB3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CC2FE-D2FD-7745-B710-B996139B6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31CE0-9057-3042-945A-9E15DB03D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FAEEA-4DCD-FB4D-A194-4A33745A9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ABC49-6F69-1246-A510-862E41189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59FCD-2B05-0140-8762-3382A568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656E80-962F-1048-9B88-C46B5327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D19F0-5AB8-3B4A-963C-B1348ADC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2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11F3-2B19-8E44-94F0-60871E7E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032E4-40FA-E14C-84ED-70FE0FE95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986F7-15E3-7842-B44E-D8852666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83B6B-D7BE-4C4D-AE0C-0C80F5F9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1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9A445-7709-574F-ABFD-61D3F59F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7324D-DF0A-A843-80FD-9AF7D60C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4277A-CDF5-DD47-ACC3-1B22C041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4508-7D9D-2A44-AE1A-C7513352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90B74-9785-A643-825C-0DBFD3DE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E086A-1F76-1947-A430-F8D883B8C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18C1B-7219-6D45-91CC-061AF355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38E4D-08CD-1F44-A8BB-A82C1B47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7393E-1532-ED45-B765-ABA69D07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2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D1F2-244E-914F-856E-6428B22C1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FD24B-4661-C247-AC42-FF1CED013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743BC-0FE6-F64C-8C57-64C3F08FF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043AD-D5B7-D649-B27A-78EED731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A63F-004D-414F-A990-A341D0A91C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3F848-E660-0F4E-A5BB-769F6BC7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7D05C-FBEC-4F44-AFE1-0B8D8435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71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6FECC-DF4A-4946-AE21-F41385D69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045FA-C21A-6641-8669-5918A1A07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C2BE-7DB5-FD4C-A9B1-9D84F3D6F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8A63F-004D-414F-A990-A341D0A91CDF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A83E-F963-1749-A7D1-673253BAC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AFCB-23A4-3D4E-A911-0AD193613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21D3A-ADB9-0C43-BF30-288E4EA51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06560E-0AA7-0648-BE18-41514A4DB6D5}"/>
              </a:ext>
            </a:extLst>
          </p:cNvPr>
          <p:cNvSpPr txBox="1"/>
          <p:nvPr/>
        </p:nvSpPr>
        <p:spPr>
          <a:xfrm>
            <a:off x="4708580" y="555830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Door Bell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95198-CA81-5444-9658-A850D0415964}"/>
              </a:ext>
            </a:extLst>
          </p:cNvPr>
          <p:cNvSpPr txBox="1"/>
          <p:nvPr/>
        </p:nvSpPr>
        <p:spPr>
          <a:xfrm>
            <a:off x="7121110" y="10832282"/>
            <a:ext cx="435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make sure to use the current, live copy for the header in all visuals moving forward. I have dropped that copy in above.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F88020-EE9C-464C-B062-41115B6E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681" y="1176683"/>
            <a:ext cx="2609850" cy="167640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AF3D4EEE-6FB6-43DF-8EB3-9F1BD59D57FF}"/>
              </a:ext>
            </a:extLst>
          </p:cNvPr>
          <p:cNvSpPr/>
          <p:nvPr/>
        </p:nvSpPr>
        <p:spPr>
          <a:xfrm>
            <a:off x="5671169" y="3289921"/>
            <a:ext cx="279815" cy="54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BAF909-B3C5-4370-8C86-BFFF41BBE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067" y="1614833"/>
            <a:ext cx="2028825" cy="12382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3676E98-84E7-4308-B84F-CD5BAB63A2F7}"/>
              </a:ext>
            </a:extLst>
          </p:cNvPr>
          <p:cNvSpPr/>
          <p:nvPr/>
        </p:nvSpPr>
        <p:spPr>
          <a:xfrm>
            <a:off x="4565374" y="1882775"/>
            <a:ext cx="1020417" cy="3578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3EB3BA-1FC6-4961-9A7E-1A469C951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4449003"/>
            <a:ext cx="2552700" cy="1352550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F1829B08-EB42-4C98-8113-CCECC954DDF1}"/>
              </a:ext>
            </a:extLst>
          </p:cNvPr>
          <p:cNvSpPr/>
          <p:nvPr/>
        </p:nvSpPr>
        <p:spPr>
          <a:xfrm>
            <a:off x="7599984" y="3296616"/>
            <a:ext cx="279815" cy="543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12883F-04CE-4DA5-80E2-F63C77FB0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9984" y="4449003"/>
            <a:ext cx="24098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3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095198-CA81-5444-9658-A850D0415964}"/>
              </a:ext>
            </a:extLst>
          </p:cNvPr>
          <p:cNvSpPr txBox="1"/>
          <p:nvPr/>
        </p:nvSpPr>
        <p:spPr>
          <a:xfrm>
            <a:off x="7121110" y="10832282"/>
            <a:ext cx="4355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make sure to use the current, live copy for the header in all visuals moving forward. I have dropped that copy in above.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F2606C-407B-4B7A-9131-6CDE45535961}"/>
              </a:ext>
            </a:extLst>
          </p:cNvPr>
          <p:cNvSpPr txBox="1"/>
          <p:nvPr/>
        </p:nvSpPr>
        <p:spPr>
          <a:xfrm>
            <a:off x="1077686" y="1534886"/>
            <a:ext cx="107115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 a Button, Camera and Speaker to a </a:t>
            </a:r>
            <a:r>
              <a:rPr lang="en-US" sz="2400" dirty="0" err="1"/>
              <a:t>RaspberryPi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Create a python program that on clicking the button triggers a picture being taken and the Doorbell sound being played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picture being taken triggers an event in </a:t>
            </a:r>
            <a:r>
              <a:rPr lang="en-US" sz="2400" dirty="0" err="1"/>
              <a:t>Wia</a:t>
            </a:r>
            <a:r>
              <a:rPr lang="en-US" sz="2400" dirty="0"/>
              <a:t> where a picture and message are displayed in widgets.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event then triggers a twitter message indicating that the doorbell has been pressed.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widgets in </a:t>
            </a:r>
            <a:r>
              <a:rPr lang="en-US" sz="2400" dirty="0" err="1"/>
              <a:t>Wia</a:t>
            </a:r>
            <a:r>
              <a:rPr lang="en-US" sz="2400" dirty="0"/>
              <a:t> that contain the picture and message are </a:t>
            </a:r>
            <a:r>
              <a:rPr lang="en-US" sz="2400" dirty="0" err="1"/>
              <a:t>iframed</a:t>
            </a:r>
            <a:r>
              <a:rPr lang="en-US" sz="2400" dirty="0"/>
              <a:t> into a webpage so the picture and message can viewed by the homeowner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7D1499-60C8-4B85-A839-6C91F8DC449F}"/>
              </a:ext>
            </a:extLst>
          </p:cNvPr>
          <p:cNvSpPr txBox="1"/>
          <p:nvPr/>
        </p:nvSpPr>
        <p:spPr>
          <a:xfrm>
            <a:off x="3747080" y="589146"/>
            <a:ext cx="5372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Door Bell Information flow </a:t>
            </a:r>
          </a:p>
        </p:txBody>
      </p:sp>
    </p:spTree>
    <p:extLst>
      <p:ext uri="{BB962C8B-B14F-4D97-AF65-F5344CB8AC3E}">
        <p14:creationId xmlns:p14="http://schemas.microsoft.com/office/powerpoint/2010/main" val="2119580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149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Young</dc:creator>
  <cp:lastModifiedBy>Mark D Murphy</cp:lastModifiedBy>
  <cp:revision>17</cp:revision>
  <dcterms:created xsi:type="dcterms:W3CDTF">2018-09-27T15:11:16Z</dcterms:created>
  <dcterms:modified xsi:type="dcterms:W3CDTF">2018-12-12T11:54:23Z</dcterms:modified>
</cp:coreProperties>
</file>