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0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6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1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7B88-2B6A-48A7-ABF8-CD641101E43F}" type="datetimeFigureOut">
              <a:rPr lang="en-US" smtClean="0"/>
              <a:pPr/>
              <a:t>4/8/2013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575A-91B7-43E8-94A6-0EF773EFAE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2676" y="36314"/>
            <a:ext cx="5002908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FF0000"/>
                </a:solidFill>
              </a:rPr>
              <a:t>Laplace’s </a:t>
            </a:r>
            <a:r>
              <a:rPr lang="en-US" sz="5400" b="1" dirty="0" smtClean="0">
                <a:ln/>
                <a:solidFill>
                  <a:srgbClr val="FF0000"/>
                </a:solidFill>
              </a:rPr>
              <a:t>Demon</a:t>
            </a:r>
          </a:p>
          <a:p>
            <a:pPr algn="ctr"/>
            <a:r>
              <a:rPr lang="en-US" sz="2800" b="1" dirty="0" smtClean="0">
                <a:ln/>
              </a:rPr>
              <a:t>Midterm Progress</a:t>
            </a:r>
            <a:endParaRPr lang="en-US" sz="2800" b="1" dirty="0">
              <a:ln/>
            </a:endParaRPr>
          </a:p>
          <a:p>
            <a:pPr algn="ctr"/>
            <a:endParaRPr lang="en-US" sz="5400" b="1" dirty="0">
              <a:ln/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1442" y="5144420"/>
            <a:ext cx="74653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 Nachazel, Colin Gintz, Laurel Schaefer,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Chris Nuhn, Kevin Delawder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CS/MATH 4414 Spring 2013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Virginia Tec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03" y="1483849"/>
            <a:ext cx="5490857" cy="366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Laplace’s Demon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0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“…it </a:t>
            </a:r>
            <a:r>
              <a:rPr lang="en-US" dirty="0"/>
              <a:t>would embrace in a single formula the movements of the greatest bodies of the universe and those of the tiniest </a:t>
            </a:r>
            <a:r>
              <a:rPr lang="en-US" dirty="0" smtClean="0"/>
              <a:t>atom</a:t>
            </a:r>
            <a:endParaRPr lang="en-US" dirty="0"/>
          </a:p>
        </p:txBody>
      </p:sp>
      <p:pic>
        <p:nvPicPr>
          <p:cNvPr id="4" name="Picture 2" descr="http://img1.etsystatic.com/000/0/5199882/il_fullxfull.2473021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5578" r="11143" b="18140"/>
          <a:stretch/>
        </p:blipFill>
        <p:spPr bwMode="auto">
          <a:xfrm>
            <a:off x="4947170" y="4549945"/>
            <a:ext cx="2493044" cy="21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6472" y="3115952"/>
            <a:ext cx="8658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/>
            <a:r>
              <a:rPr lang="en-US" sz="3200" dirty="0"/>
              <a:t>Our H</a:t>
            </a:r>
            <a:r>
              <a:rPr lang="en-US" sz="3200" dirty="0" smtClean="0"/>
              <a:t>ypothesis</a:t>
            </a:r>
            <a:endParaRPr lang="en-US" sz="3200" dirty="0"/>
          </a:p>
          <a:p>
            <a:pPr lvl="1" algn="ctr"/>
            <a:r>
              <a:rPr lang="en-US" sz="2400" dirty="0"/>
              <a:t>Reversibility is not possible with more than several balls</a:t>
            </a:r>
          </a:p>
          <a:p>
            <a:pPr lvl="1" algn="ctr"/>
            <a:r>
              <a:rPr lang="en-US" sz="2400" dirty="0"/>
              <a:t>We can predict </a:t>
            </a:r>
            <a:r>
              <a:rPr lang="en-US" sz="2400" dirty="0" smtClean="0"/>
              <a:t>forwards to an extent.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3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done primarily in C</a:t>
            </a:r>
          </a:p>
          <a:p>
            <a:r>
              <a:rPr lang="en-US" dirty="0" smtClean="0"/>
              <a:t>Initially observing a ball with size 0 (essentially a point) placed on a ‘pool table’ </a:t>
            </a:r>
          </a:p>
          <a:p>
            <a:pPr lvl="1"/>
            <a:r>
              <a:rPr lang="en-US" dirty="0" smtClean="0"/>
              <a:t>Knowing where the given ball is at any time</a:t>
            </a:r>
          </a:p>
          <a:p>
            <a:pPr lvl="1"/>
            <a:r>
              <a:rPr lang="en-US" dirty="0" smtClean="0"/>
              <a:t>This closed system has no friction or any other factors which could alter the velocity or direction of the ball other than the walls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2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Deliverable’s for Midterm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Deliverables: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 The case of single point inside rectangular table worked out analytically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The prototype MD code written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3. Compare results of 1 and 2.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4. Preliminary results for 2 balls (hard sphere or repulsive LJ potential).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I’d assume C code / </a:t>
            </a:r>
            <a:r>
              <a:rPr lang="en-US" dirty="0" err="1" smtClean="0"/>
              <a:t>Jist</a:t>
            </a:r>
            <a:r>
              <a:rPr lang="en-US" dirty="0" smtClean="0"/>
              <a:t> of it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2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code for part 2(MD equation)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the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 for two 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Laplace’s Demon</vt:lpstr>
      <vt:lpstr>Our Current Approach</vt:lpstr>
      <vt:lpstr>Deliverable’s for Midterm progress</vt:lpstr>
      <vt:lpstr>I’d assume C code / Jist of it here</vt:lpstr>
      <vt:lpstr>C code for part 2(MD equation)</vt:lpstr>
      <vt:lpstr>Comparison between the two</vt:lpstr>
      <vt:lpstr>Preliminary results for two balls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Laplace’s Demon</dc:title>
  <dc:creator>mark.nachazel@hotmail.com</dc:creator>
  <cp:lastModifiedBy>Kevin Delawder</cp:lastModifiedBy>
  <cp:revision>9</cp:revision>
  <dcterms:created xsi:type="dcterms:W3CDTF">2013-02-25T18:16:46Z</dcterms:created>
  <dcterms:modified xsi:type="dcterms:W3CDTF">2013-04-09T03:20:16Z</dcterms:modified>
</cp:coreProperties>
</file>