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Fundamentals_16849655231990/PerformancebyLocation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812B52-2A3A-4F8A-B030-B54E18DD52F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Tableau Fundamentals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ED9B92E-1695-4313-90E3-BD1FB9B9922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7/13/2024 2:23:49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by Location" id="2" name="slide2">
            <a:extLst>
              <a:ext uri="{FF2B5EF4-FFF2-40B4-BE49-F238E27FC236}">
                <a16:creationId xmlns:a16="http://schemas.microsoft.com/office/drawing/2014/main" id="{42415D05-49AE-4A24-AFF4-D6A8F8233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93" y="0"/>
            <a:ext cx="1114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2024-07-13T14:23:49Z</dcterms:created>
  <dcterms:modified xsi:type="dcterms:W3CDTF">2024-07-13T14:23:49Z</dcterms:modified>
</cp:coreProperties>
</file>