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4366-DF91-4219-AB9A-1532306BF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3D05B-96FF-470E-80D4-C38643E88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D3F07-9AF6-4BE0-841E-08F4ABE7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F624-81A3-435F-A60B-B7A128E37B5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4684-D052-480C-B520-22CF5987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31EAD-2438-480A-BC2B-94D8C84F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ACD-07BC-4F6C-9933-CA931E00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9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F6D4-E13B-4A01-AA1A-BC261253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A3FDA-12B4-4837-96D2-791814DED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AE051-E532-400C-994F-521CBEEC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F624-81A3-435F-A60B-B7A128E37B5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49230-938F-4618-AAB8-507BF9C0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CE99C-DEA6-4D9A-A95C-EAFD6FA8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ACD-07BC-4F6C-9933-CA931E00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7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2984F-B3DD-4AC3-B897-B51B25294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60E50-E08F-4EB9-8ADC-447A79CCB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19261-1606-4938-A719-A2FF8459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F624-81A3-435F-A60B-B7A128E37B5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85D33-41F6-4495-B9A3-E96968D8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FB39B-4525-4D78-9030-B49791DF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ACD-07BC-4F6C-9933-CA931E00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FF92-B224-48F0-BEC1-C800D1F9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AE9ED-F01B-475B-8E76-F15D928C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C8A2F-4CDE-4DA3-ACE5-BF70E9FD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F624-81A3-435F-A60B-B7A128E37B5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67A68-AE43-4420-95A1-02D7CB56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E3709-24AB-41BE-8379-1A82E660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ACD-07BC-4F6C-9933-CA931E00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1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27D9-46DA-491B-B00E-3DE4BEB2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008B2-D680-4111-B936-4932F81B7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4801-4D88-4B64-BC8C-53A78292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F624-81A3-435F-A60B-B7A128E37B5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5CE66-E8F1-47A4-93AE-2088A3B5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1FEE9-D311-4FCC-B6F0-200EDC3B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ACD-07BC-4F6C-9933-CA931E00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FEFA-2730-49EB-AAE4-AECD058A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9520B-AB43-4972-A19F-B27E18B08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D795D-DAE1-4513-92CF-C63584ADE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ADAA5-A0CC-4227-9ACD-0E90FC16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F624-81A3-435F-A60B-B7A128E37B5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63E52-0477-4F80-929F-4D1A6930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E6E89-1B12-4904-92DE-C2A01C47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ACD-07BC-4F6C-9933-CA931E00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7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76B1-6DF2-49B0-8844-731BD4D6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47FB8-DF38-48C0-8B85-D1D58585E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377AD-6017-4FDF-BDFB-6F95E4D47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205DE-FFAC-41D2-827A-8C4E407CB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E8C33-AA84-4C38-99D3-C783FF14B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AFF9BE-23AD-49E2-B463-C7DB1F5F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F624-81A3-435F-A60B-B7A128E37B5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AF13D-BC9B-4E40-B1D2-A44F14CC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0BD13-AD27-468F-ABF2-D125C0E5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ACD-07BC-4F6C-9933-CA931E00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4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E493-EC99-4E42-B751-4FCB8E0D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AB59D-F79C-41C0-9D76-C3C6098A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F624-81A3-435F-A60B-B7A128E37B5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9007D-5EA0-4CD6-A6AB-2F26317D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CADCD-EEB9-4C3F-A27B-7073CE7C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ACD-07BC-4F6C-9933-CA931E00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4E0E2-2F3F-419E-81FF-1CB3843C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F624-81A3-435F-A60B-B7A128E37B5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309DD-D787-4FE7-BCB5-F04B7C8E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43416-4158-468B-BD54-07ECA21D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ACD-07BC-4F6C-9933-CA931E00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6EF5-E58F-441C-8878-3362B6EA1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26FC-6D78-4F56-9AAB-4647EEAB4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82442-152E-41B4-94AD-6C17C5266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22289-FF14-4CB1-8D47-00A31D1C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F624-81A3-435F-A60B-B7A128E37B5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CD9A3-DFD4-4E6D-A1A2-A427B865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38B72-B5A9-41B5-B96D-CDCA6A1F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ACD-07BC-4F6C-9933-CA931E00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626B-9BF2-45B7-99DE-DEAD4E04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5A47F-E9DA-4219-990E-8AE234DD5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94451-1BAD-4186-954C-CC9C4ADFA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5869C-A636-4D30-97BC-7F671EFC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F624-81A3-435F-A60B-B7A128E37B5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330C5-949D-4AFA-A5CA-823AB092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B9D26-4817-453F-A2E7-5019DC8D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ACD-07BC-4F6C-9933-CA931E00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E68FB-ABD6-4839-BEB6-3A00E13D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8C501-5317-4306-AD22-B9410EA66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27DB1-1C06-4982-AF44-0B7B37FDB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4F624-81A3-435F-A60B-B7A128E37B5E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C0B7A-16F4-4F80-BFAE-2EC5900A4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8AA30-E80C-446F-9327-86F4B3033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3ACD-07BC-4F6C-9933-CA931E00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2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5EFD9D-4020-4C62-8A69-63766A449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397" y="371490"/>
            <a:ext cx="3421114" cy="25357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91C614-A295-4CF5-A91C-288003B2F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45" y="600036"/>
            <a:ext cx="1631226" cy="1691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9C908D-441D-4F47-BD4A-63273B489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805" y="374154"/>
            <a:ext cx="2057400" cy="214312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FC9DA5FF-A035-40A2-951A-5C592CEBEBE0}"/>
              </a:ext>
            </a:extLst>
          </p:cNvPr>
          <p:cNvSpPr/>
          <p:nvPr/>
        </p:nvSpPr>
        <p:spPr>
          <a:xfrm>
            <a:off x="3243775" y="1319814"/>
            <a:ext cx="1180730" cy="284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712746B-709E-4026-BA3A-DC673175F015}"/>
              </a:ext>
            </a:extLst>
          </p:cNvPr>
          <p:cNvSpPr/>
          <p:nvPr/>
        </p:nvSpPr>
        <p:spPr>
          <a:xfrm>
            <a:off x="7586435" y="1319814"/>
            <a:ext cx="1180730" cy="284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ACE034-31BB-444F-A35E-4A25667438AB}"/>
              </a:ext>
            </a:extLst>
          </p:cNvPr>
          <p:cNvSpPr txBox="1"/>
          <p:nvPr/>
        </p:nvSpPr>
        <p:spPr>
          <a:xfrm>
            <a:off x="758030" y="2802384"/>
            <a:ext cx="25390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Checking if the python installation directory is on the  system path environment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Confirm installation on </a:t>
            </a:r>
            <a:r>
              <a:rPr lang="en-US" dirty="0" err="1"/>
              <a:t>cmd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pip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virtutalenv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django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B24645-37AD-474E-B340-C1FAB0AAF20E}"/>
              </a:ext>
            </a:extLst>
          </p:cNvPr>
          <p:cNvSpPr txBox="1"/>
          <p:nvPr/>
        </p:nvSpPr>
        <p:spPr>
          <a:xfrm>
            <a:off x="4678998" y="2802384"/>
            <a:ext cx="25390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Pycharm</a:t>
            </a:r>
            <a:r>
              <a:rPr lang="en-US" dirty="0"/>
              <a:t>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 of VM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Where to place the .jar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 of license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</a:t>
            </a:r>
            <a:r>
              <a:rPr lang="en-US" dirty="0" err="1"/>
              <a:t>django</a:t>
            </a:r>
            <a:r>
              <a:rPr lang="en-US" dirty="0"/>
              <a:t>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14B4A0-0427-463C-8200-60AEFE316BB9}"/>
              </a:ext>
            </a:extLst>
          </p:cNvPr>
          <p:cNvSpPr txBox="1"/>
          <p:nvPr/>
        </p:nvSpPr>
        <p:spPr>
          <a:xfrm>
            <a:off x="8561593" y="2754868"/>
            <a:ext cx="29887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commands on Django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an web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important directories and files to the newly added webapp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Setting.py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urls.py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views.py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urls.py configuration on webapp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Editing html page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B3FD86-54CF-43BE-B934-3249803080FA}"/>
              </a:ext>
            </a:extLst>
          </p:cNvPr>
          <p:cNvSpPr txBox="1"/>
          <p:nvPr/>
        </p:nvSpPr>
        <p:spPr>
          <a:xfrm>
            <a:off x="8561593" y="2433052"/>
            <a:ext cx="298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195488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90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ACOUSTICXP</dc:creator>
  <cp:lastModifiedBy>ACOUSTICXP</cp:lastModifiedBy>
  <cp:revision>10</cp:revision>
  <dcterms:created xsi:type="dcterms:W3CDTF">2021-01-18T02:38:10Z</dcterms:created>
  <dcterms:modified xsi:type="dcterms:W3CDTF">2021-01-18T06:44:19Z</dcterms:modified>
</cp:coreProperties>
</file>