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3" r:id="rId3"/>
    <p:sldId id="302" r:id="rId4"/>
    <p:sldId id="30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4528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9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1863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190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7472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7932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531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78606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9760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3012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1551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9F5C-A310-47EF-B3F8-1421F0CD2612}" type="datetimeFigureOut">
              <a:rPr lang="aa-ET" smtClean="0"/>
              <a:t>23/11/2020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E25C-E2C5-4A05-BD0F-447F9CA93A0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7124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E28143-1D1D-42B3-9C2B-BD14F202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019" y="1228725"/>
            <a:ext cx="6858000" cy="1563291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COURSE: COUNSELLING  PSYCHOLOGY  LEVEL 6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Unit of Learning</a:t>
            </a:r>
            <a:r>
              <a:rPr lang="en-US" sz="2400" dirty="0"/>
              <a:t>: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Stored Goods </a:t>
            </a:r>
            <a:endParaRPr lang="aa-ET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40DC2F-079F-4219-BF6D-C03C4BDBD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200" y="3429000"/>
            <a:ext cx="10027920" cy="448865"/>
          </a:xfrm>
        </p:spPr>
        <p:txBody>
          <a:bodyPr>
            <a:noAutofit/>
          </a:bodyPr>
          <a:lstStyle/>
          <a:p>
            <a:r>
              <a:rPr lang="en-US" sz="2400" dirty="0"/>
              <a:t>Learning Outcome </a:t>
            </a:r>
            <a:r>
              <a:rPr lang="en-US" sz="2400" dirty="0" smtClean="0"/>
              <a:t>No3: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 </a:t>
            </a:r>
            <a:r>
              <a:rPr lang="en-US" sz="2400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Movement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2400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Goods</a:t>
            </a:r>
            <a:endParaRPr lang="aa-ET" sz="24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9A09AB-4353-4933-881F-24BC78D3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211" y="98327"/>
            <a:ext cx="845789" cy="621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FC5C0E-F4A4-4185-9761-5262E266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8" y="98327"/>
            <a:ext cx="681483" cy="59819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EF0AA54-26BD-4E46-8B2C-1419F175021B}"/>
              </a:ext>
            </a:extLst>
          </p:cNvPr>
          <p:cNvSpPr txBox="1">
            <a:spLocks/>
          </p:cNvSpPr>
          <p:nvPr/>
        </p:nvSpPr>
        <p:spPr>
          <a:xfrm>
            <a:off x="2817019" y="4290416"/>
            <a:ext cx="6858000" cy="44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8845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learning outcome covered on the following: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65F29-FE0C-4BCA-97F4-2676933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17500"/>
            <a:ext cx="10515600" cy="107314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Learner’s Self Assessment</a:t>
            </a:r>
            <a:endParaRPr lang="aa-E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17FA1C-109A-4613-8235-943FE6F9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trainee is expected to answer the following two question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 </a:t>
            </a:r>
            <a:endParaRPr lang="aa-E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0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2CA49-2387-4E20-9B27-6F6E1416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928687"/>
            <a:ext cx="11401423" cy="5719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Practical Assessment</a:t>
            </a:r>
            <a:endParaRPr lang="en-GB" sz="2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 requires trainee to demonstrate competence against unit of learning   </a:t>
            </a: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GB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GB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 outcome </a:t>
            </a: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2CA3E3-287A-436C-8AE2-9659AD42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32" y="89052"/>
            <a:ext cx="845789" cy="62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5B0DA7-28F7-44C5-986A-8B0DAA9B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" y="0"/>
            <a:ext cx="1018572" cy="894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E107A1-BF9A-4068-90B7-5AB81851A989}"/>
              </a:ext>
            </a:extLst>
          </p:cNvPr>
          <p:cNvSpPr txBox="1"/>
          <p:nvPr/>
        </p:nvSpPr>
        <p:spPr>
          <a:xfrm>
            <a:off x="533400" y="1983819"/>
            <a:ext cx="10896599" cy="5047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GB" sz="2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trainee is required to demonstrate the following tasks:</a:t>
            </a:r>
            <a:endParaRPr lang="aa-ET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 the manager’s office</a:t>
            </a:r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xyz</a:t>
            </a:r>
            <a:endParaRPr lang="en-GB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450215" algn="l"/>
              </a:tabLst>
            </a:pPr>
            <a:r>
              <a:rPr lang="en-GB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trainee </a:t>
            </a:r>
            <a:r>
              <a:rPr lang="en-GB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the following </a:t>
            </a:r>
            <a:r>
              <a:rPr lang="en-GB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to undertake the task(s)</a:t>
            </a:r>
            <a:endParaRPr lang="aa-ET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 (tables and chairs)</a:t>
            </a:r>
            <a:endParaRPr lang="aa-ET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cards/brochures</a:t>
            </a:r>
            <a:endParaRPr lang="aa-ET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operations, procedures and standards</a:t>
            </a:r>
            <a:endParaRPr lang="aa-ET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materials and pens</a:t>
            </a:r>
            <a:endParaRPr lang="aa-ET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9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105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COURSE: COUNSELLING  PSYCHOLOGY  LEVEL 6  Unit of Learning: Distribution of Stored Goods </vt:lpstr>
      <vt:lpstr>Conclusion </vt:lpstr>
      <vt:lpstr> Learner’s Self Assessment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Unit of Learning:</dc:title>
  <dc:creator>SAMSON KARIUKI</dc:creator>
  <cp:lastModifiedBy>zippy</cp:lastModifiedBy>
  <cp:revision>27</cp:revision>
  <dcterms:created xsi:type="dcterms:W3CDTF">2020-09-30T02:06:16Z</dcterms:created>
  <dcterms:modified xsi:type="dcterms:W3CDTF">2020-11-23T05:28:11Z</dcterms:modified>
</cp:coreProperties>
</file>