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2" r:id="rId4"/>
    <p:sldId id="259" r:id="rId5"/>
    <p:sldId id="262" r:id="rId6"/>
    <p:sldId id="263" r:id="rId7"/>
    <p:sldId id="29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9F5C-A310-47EF-B3F8-1421F0CD26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E25C-E2C5-4A05-BD0F-447F9CA93A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668780"/>
            <a:ext cx="7731760" cy="1123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Course: ICT</a:t>
            </a:r>
            <a:br>
              <a:rPr lang="en-US" sz="2400" b="1" dirty="0"/>
            </a:br>
            <a:r>
              <a:rPr lang="en-US" sz="2400" b="1" dirty="0"/>
              <a:t>Unit of Learning: </a:t>
            </a:r>
            <a:r>
              <a:rPr lang="en-US" sz="2400" b="1" u="sng" dirty="0"/>
              <a:t>SYSTEM ANALYSIS AND DESIGN</a:t>
            </a:r>
            <a:endParaRPr lang="en-US" sz="2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429000"/>
            <a:ext cx="10027920" cy="861060"/>
          </a:xfrm>
        </p:spPr>
        <p:txBody>
          <a:bodyPr>
            <a:noAutofit/>
          </a:bodyPr>
          <a:lstStyle/>
          <a:p>
            <a:r>
              <a:rPr lang="en-US" b="1" dirty="0"/>
              <a:t>Learning Outcome No 2:</a:t>
            </a:r>
            <a:r>
              <a:rPr lang="en-US" b="1" u="sng" dirty="0"/>
              <a:t>Understand Approaches to system Development and Project planning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6211" y="98327"/>
            <a:ext cx="845789" cy="621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" y="98327"/>
            <a:ext cx="681483" cy="598191"/>
          </a:xfrm>
          <a:prstGeom prst="rect">
            <a:avLst/>
          </a:prstGeom>
        </p:spPr>
      </p:pic>
      <p:sp>
        <p:nvSpPr>
          <p:cNvPr id="10" name="Subtitle 2"/>
          <p:cNvSpPr txBox="1"/>
          <p:nvPr/>
        </p:nvSpPr>
        <p:spPr>
          <a:xfrm>
            <a:off x="2817019" y="4290416"/>
            <a:ext cx="6858000" cy="44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Trainee’s Assessment Guide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610" y="344564"/>
            <a:ext cx="7886700" cy="647700"/>
          </a:xfrm>
        </p:spPr>
        <p:txBody>
          <a:bodyPr>
            <a:normAutofit/>
          </a:bodyPr>
          <a:lstStyle/>
          <a:p>
            <a:r>
              <a:rPr lang="en-US" sz="2400" b="1" dirty="0"/>
              <a:t>Learning Outcome: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444148"/>
            <a:ext cx="11450320" cy="5200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Trainee’s Guide </a:t>
            </a:r>
            <a:r>
              <a:rPr lang="en-US" dirty="0">
                <a:highlight>
                  <a:srgbClr val="FF0000"/>
                </a:highlight>
              </a:rPr>
              <a:t>(to be done later)</a:t>
            </a:r>
            <a:endParaRPr lang="en-US" dirty="0">
              <a:highlight>
                <a:srgbClr val="FF0000"/>
              </a:highligh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3730"/>
            <a:ext cx="9144000" cy="905510"/>
          </a:xfrm>
        </p:spPr>
        <p:txBody>
          <a:bodyPr>
            <a:normAutofit/>
          </a:bodyPr>
          <a:lstStyle/>
          <a:p>
            <a:r>
              <a:rPr lang="en-US" sz="2400" dirty="0"/>
              <a:t>Learning Outcome No2: </a:t>
            </a:r>
            <a:r>
              <a:rPr lang="en-US" sz="2400" b="1" u="sng" dirty="0">
                <a:sym typeface="+mn-ea"/>
              </a:rPr>
              <a:t>Understand Approaches to system Development and Project planning</a:t>
            </a:r>
            <a:endParaRPr lang="en-US" sz="2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5801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A </a:t>
            </a:r>
            <a:r>
              <a:rPr lang="en-US" b="1">
                <a:sym typeface="+mn-ea"/>
              </a:rPr>
              <a:t>system development methodology</a:t>
            </a:r>
            <a:r>
              <a:rPr lang="en-US">
                <a:sym typeface="+mn-ea"/>
              </a:rPr>
              <a:t> refers to the framework that is used to structure, plan, and control the process of developing an information system.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 we will develop a runing 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9270"/>
            <a:ext cx="9144000" cy="1029970"/>
          </a:xfrm>
        </p:spPr>
        <p:txBody>
          <a:bodyPr>
            <a:normAutofit/>
          </a:bodyPr>
          <a:lstStyle/>
          <a:p>
            <a:r>
              <a:rPr lang="en-US" sz="2000" dirty="0"/>
              <a:t>Learning Outcome No2</a:t>
            </a:r>
            <a:r>
              <a:rPr lang="en-US" sz="2400" dirty="0"/>
              <a:t>:</a:t>
            </a:r>
            <a:r>
              <a:rPr lang="en-US" sz="2000" b="1" u="sng" dirty="0">
                <a:sym typeface="+mn-ea"/>
              </a:rPr>
              <a:t>Understand Approaches to system Development and Project planning</a:t>
            </a:r>
            <a:endParaRPr lang="en-US" sz="2000" b="1" u="sng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15962"/>
          </a:xfrm>
        </p:spPr>
        <p:txBody>
          <a:bodyPr>
            <a:normAutofit/>
          </a:bodyPr>
          <a:lstStyle/>
          <a:p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PRACTICAL ASSESSMENT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894080"/>
            <a:ext cx="11079480" cy="6705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assessment requires you to demonstrate competence against unit of competency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SYATEM ANALYSIS AND DESIGN)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sym typeface="+mn-ea"/>
              </a:rPr>
              <a:t>Understand Approaches to system Development and Project planning)</a:t>
            </a:r>
            <a:r>
              <a:rPr lang="en-GB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081"/>
            <a:ext cx="11221720" cy="4266882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0215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TO THE ASSESSOR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this assessment, the candidate will be required to perform practical tasks in a simulated situation. 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arenR"/>
            </a:pPr>
            <a:r>
              <a:rPr lang="en-US" sz="2000"/>
              <a:t>A person to act as the client will be given the provided except. Allow the person up to 15 minutes to rehearse (give any relevant instruction).</a:t>
            </a: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candidate has (1:30 hour) to perform the tasks.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240" y="365125"/>
            <a:ext cx="9941560" cy="62150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Trainee Assessment Task  and Resources: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153"/>
            <a:ext cx="10515600" cy="500681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candidate is required to demonstrate the following tasks: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US"/>
              <a:t>Understanding system development approaches</a:t>
            </a:r>
            <a:endParaRPr lang="en-US"/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/>
              <a:t>Demonstrate </a:t>
            </a:r>
            <a:r>
              <a:rPr lang="en-US" altLang="en-GB"/>
              <a:t>critical thinking</a:t>
            </a:r>
            <a:r>
              <a:rPr lang="en-GB"/>
              <a:t> skills</a:t>
            </a:r>
            <a:endParaRPr lang="en-US"/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/>
              <a:t>Evaluate and solve the problem</a:t>
            </a:r>
            <a:endParaRPr lang="en-US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450215" algn="l"/>
              </a:tabLst>
            </a:pP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candidate </a:t>
            </a:r>
            <a:r>
              <a:rPr lang="en-GB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the following </a:t>
            </a:r>
            <a:r>
              <a:rPr lang="en-GB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/>
              <a:t>Furniture (tables and chairs)</a:t>
            </a:r>
            <a:endParaRPr lang="en-US"/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US"/>
              <a:t>computer( Laptop or desktop)</a:t>
            </a:r>
            <a:endParaRPr lang="en-US"/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US"/>
              <a:t>Internet.</a:t>
            </a:r>
            <a:endParaRPr lang="en-US"/>
          </a:p>
          <a:p>
            <a:pPr marL="1257300" lvl="2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en-GB"/>
              <a:t>Writing materials and pens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240" y="365125"/>
            <a:ext cx="9941560" cy="621507"/>
          </a:xfrm>
        </p:spPr>
        <p:txBody>
          <a:bodyPr>
            <a:normAutofit fontScale="90000"/>
          </a:bodyPr>
          <a:lstStyle/>
          <a:p>
            <a:r>
              <a:rPr lang="en-US" dirty="0"/>
              <a:t> Practicle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153"/>
            <a:ext cx="10515600" cy="5006810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/>
              <a:t>A new bank has just been opened in Makutano juction and your Company has been awarded a contract to develop </a:t>
            </a:r>
            <a:r>
              <a:rPr lang="en-US" b="1" i="1" u="sng" dirty="0">
                <a:sym typeface="+mn-ea"/>
              </a:rPr>
              <a:t>Financial Mangement System</a:t>
            </a:r>
            <a:r>
              <a:rPr lang="en-US" b="1" dirty="0"/>
              <a:t> for them. You are selected to develop it how would you develop it? 	(15 marks)</a:t>
            </a:r>
            <a:endParaRPr lang="en-US" b="1" dirty="0"/>
          </a:p>
          <a:p>
            <a:pPr marL="971550" lvl="1" indent="-514350">
              <a:buAutoNum type="arabicPeriod"/>
            </a:pPr>
            <a:r>
              <a:rPr lang="en-US" dirty="0"/>
              <a:t>Use the correct SDLC model to develope 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Indicate details and steps.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Define the Project and It's goal.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Use graphical representation to show processes.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32" y="89052"/>
            <a:ext cx="845789" cy="621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3" y="0"/>
            <a:ext cx="1018572" cy="894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1833</Words>
  <Application>WPS Presentation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Office Theme</vt:lpstr>
      <vt:lpstr>Course: ICT Unit of Learning: SYSTEM ANALYSIS AND DESIGN</vt:lpstr>
      <vt:lpstr>Learning Outcome: </vt:lpstr>
      <vt:lpstr>Learning Outcome No2: Understand Approaches to system Development and Project planning</vt:lpstr>
      <vt:lpstr>Learning Outcome No2:Understand Approaches to system Development and Project planning</vt:lpstr>
      <vt:lpstr>This assessment requires you to demonstrate competence against unit of competency (SYATEM ANALYSIS AND DESIGN) (Understand Approaches to system Development and Project planning) </vt:lpstr>
      <vt:lpstr>Trainee Assessment Task  and Resources: </vt:lpstr>
      <vt:lpstr> Practicle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Unit of Learning:</dc:title>
  <dc:creator>SAMSON KARIUKI</dc:creator>
  <cp:lastModifiedBy>Ian</cp:lastModifiedBy>
  <cp:revision>15</cp:revision>
  <dcterms:created xsi:type="dcterms:W3CDTF">2020-09-30T02:06:00Z</dcterms:created>
  <dcterms:modified xsi:type="dcterms:W3CDTF">2020-10-09T17:25:58Z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