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59" r:id="rId6"/>
    <p:sldId id="267" r:id="rId7"/>
    <p:sldId id="268" r:id="rId8"/>
    <p:sldId id="269" r:id="rId9"/>
    <p:sldId id="261" r:id="rId10"/>
    <p:sldId id="270" r:id="rId11"/>
    <p:sldId id="271" r:id="rId12"/>
    <p:sldId id="272" r:id="rId13"/>
    <p:sldId id="273" r:id="rId14"/>
    <p:sldId id="26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23.1.2024.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Digitalizacija</a:t>
            </a:r>
            <a:br>
              <a:rPr lang="en-US" dirty="0"/>
            </a:br>
            <a:r>
              <a:rPr lang="hr-HR" sz="4400" dirty="0"/>
              <a:t>Kompletići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A69E-5E67-7373-4372-6EF5A16C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US" dirty="0"/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462F8E72-248F-1F2E-2656-AB4F18B6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5951"/>
            <a:ext cx="7886700" cy="38896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4749-9B28-9112-568D-6AF7ACC4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385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DD97-C4A3-EEA5-E2E6-F0015432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US" dirty="0"/>
          </a:p>
        </p:txBody>
      </p:sp>
      <p:pic>
        <p:nvPicPr>
          <p:cNvPr id="6" name="Content Placeholder 5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5E6DD09A-9794-E67C-61B8-81053BE58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9070"/>
            <a:ext cx="7886700" cy="35434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CF618-C88A-4963-0E76-DAC24575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284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4B6E-D895-CD00-6A5E-A139B9D1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US" dirty="0"/>
          </a:p>
        </p:txBody>
      </p:sp>
      <p:pic>
        <p:nvPicPr>
          <p:cNvPr id="6" name="Content Placeholder 5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D1FF2492-1119-85E1-3A2B-74C2A9799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60" y="1395413"/>
            <a:ext cx="5639479" cy="49307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06642-6B73-490C-EF97-7AB2D970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41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EE29-2043-34E4-03F5-F4C5868E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06581"/>
            <a:ext cx="7886700" cy="844838"/>
          </a:xfrm>
        </p:spPr>
        <p:txBody>
          <a:bodyPr/>
          <a:lstStyle/>
          <a:p>
            <a:r>
              <a:rPr lang="hr-HR" dirty="0"/>
              <a:t>Testiranje nije provedeno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679D-1293-2D0F-2831-9AF026F7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449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00000"/>
              </a:lnSpc>
            </a:pPr>
            <a:r>
              <a:rPr lang="hr-HR" sz="2000" dirty="0"/>
              <a:t>Komunikacija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Whatsapp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Upravljanje 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Git i Github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Frontend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Javascript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ReactJS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Backend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Java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Springboot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Firebase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Tesseract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Facebook API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Puštanje u pogon 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Render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1400" dirty="0"/>
              <a:t>Specifikacija zahtjeva</a:t>
            </a:r>
          </a:p>
          <a:p>
            <a:pPr lvl="1">
              <a:lnSpc>
                <a:spcPct val="100000"/>
              </a:lnSpc>
            </a:pPr>
            <a:r>
              <a:rPr lang="hr-HR" sz="1400" dirty="0"/>
              <a:t>Implementacija početne funkcionalnosti</a:t>
            </a:r>
          </a:p>
          <a:p>
            <a:pPr lvl="1">
              <a:lnSpc>
                <a:spcPct val="100000"/>
              </a:lnSpc>
            </a:pPr>
            <a:r>
              <a:rPr lang="hr-HR" sz="1400" dirty="0"/>
              <a:t>Implementacija središnje funkcionalnosti skeniranja i upload-a fotografija</a:t>
            </a:r>
          </a:p>
          <a:p>
            <a:pPr lvl="1">
              <a:lnSpc>
                <a:spcPct val="100000"/>
              </a:lnSpc>
            </a:pPr>
            <a:r>
              <a:rPr lang="hr-HR" sz="1400" dirty="0"/>
              <a:t>Implementacija ostalih funkcionalnosti vezanih za distribuciju dokumenata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>
                <a:sym typeface="Wingdings" panose="05000000000000000000" pitchFamily="2" charset="2"/>
              </a:rPr>
              <a:t>Rad na projektu pružio je zanimljivo i korisno iskustvo, unatoč izazovima poput nedostatka iskustva i neoptimalne koordinacije tima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Nedostatak iskustva zahtijevao je samostalno učenje novih tehnologija, stvarajući izazove u implementaciji i primjeni najboljih praksi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Martin Ante Rogošić – voditelj tima, dokumentacija</a:t>
            </a:r>
          </a:p>
          <a:p>
            <a:r>
              <a:rPr lang="hr-HR" sz="2400" dirty="0"/>
              <a:t>Dominik Pavelić </a:t>
            </a:r>
            <a:r>
              <a:rPr lang="hr-HR" sz="2400"/>
              <a:t>– backend</a:t>
            </a:r>
            <a:endParaRPr lang="hr-HR" sz="2400" dirty="0"/>
          </a:p>
          <a:p>
            <a:r>
              <a:rPr lang="hr-HR" sz="2400" dirty="0"/>
              <a:t>Emanuel Njegovec – frontend</a:t>
            </a:r>
          </a:p>
          <a:p>
            <a:r>
              <a:rPr lang="hr-HR" sz="2400" dirty="0"/>
              <a:t>Marino Džalto – frontend</a:t>
            </a:r>
          </a:p>
          <a:p>
            <a:r>
              <a:rPr lang="hr-HR" sz="2400" dirty="0"/>
              <a:t>Marko Šimić – backend</a:t>
            </a:r>
          </a:p>
          <a:p>
            <a:r>
              <a:rPr lang="hr-HR" sz="2400" dirty="0"/>
              <a:t>Luka Panđa – baza podataka</a:t>
            </a:r>
          </a:p>
          <a:p>
            <a:r>
              <a:rPr lang="hr-HR" sz="2400" dirty="0"/>
              <a:t>Vinko Grančić –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Web-aplikacija za digitalizaciju dokumenata u računovodstvenoj firmi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Cilj je omogućiti korisnicima aplikacije pretvaranje fizičkih dokumenata u digitalni oblik te njihova distribucija među zaposlenicima različitih ovlasti unutar organizacije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Na tržištu postoje aplikacije koje implementiraju dijelove navedene funkcionalnosti ali ni jedna ih ne integrira u jedan sustav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044A215-74F4-05C2-06AF-7C2FF334E1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2" y="1849034"/>
            <a:ext cx="5258596" cy="49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4C9F-EBA5-FC5B-12F4-F60D06FA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10AE-BA4B-577C-7EA6-7DDF288E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Pregled</a:t>
            </a:r>
            <a:r>
              <a:rPr lang="hr-HR" sz="2800" dirty="0"/>
              <a:t> glavnih funkcionalnih zahtjeva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E1CE-4DD7-7383-D173-CC090028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Picture 5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95959892-65FF-D8C9-52F7-8CE6AC6B6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82" y="1846051"/>
            <a:ext cx="6357436" cy="5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3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8BF-C4CB-7BAB-C9FC-12B3FA4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4511-F204-58CE-7CEB-73A16918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Pregled</a:t>
            </a:r>
            <a:r>
              <a:rPr lang="hr-HR" sz="2800" dirty="0"/>
              <a:t> glavnih funkcionalnih zahtjeva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2CF7E-234E-57D5-4EBC-4F1FD0C0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44728798-87CC-B7EE-055E-920F2C5F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12" y="1926671"/>
            <a:ext cx="6328976" cy="49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8DDF-0BC4-E081-2483-6A0CFF06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0BED-16BD-D53F-70AA-DB27EE0E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  <a:p>
            <a:pPr lvl="1"/>
            <a:r>
              <a:rPr lang="hr-HR" dirty="0"/>
              <a:t>Korisničko sučelje podržava hrvatsku abecedu</a:t>
            </a:r>
          </a:p>
          <a:p>
            <a:pPr lvl="1"/>
            <a:r>
              <a:rPr lang="hr-HR" dirty="0"/>
              <a:t>Odgovor na HTTP zahtjev ne smije trajati duže od nekoliko sekundi</a:t>
            </a:r>
          </a:p>
          <a:p>
            <a:pPr lvl="1"/>
            <a:r>
              <a:rPr lang="hr-HR" dirty="0"/>
              <a:t>Jasno i jednostavno korisničko sučelje</a:t>
            </a:r>
          </a:p>
          <a:p>
            <a:pPr lvl="1"/>
            <a:r>
              <a:rPr lang="hr-HR" dirty="0"/>
              <a:t>Sustav mora biti implementiran kao web-aplikacija</a:t>
            </a:r>
          </a:p>
          <a:p>
            <a:pPr lvl="1"/>
            <a:r>
              <a:rPr lang="hr-HR" dirty="0"/>
              <a:t>Mogućnost brze i učinkovite nadogradnje</a:t>
            </a:r>
          </a:p>
          <a:p>
            <a:pPr lvl="1"/>
            <a:r>
              <a:rPr lang="hr-HR" dirty="0"/>
              <a:t>Aplikacija mora podržavati rad više korisnika istovremeno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7AF3-74BB-6E06-0FC1-200561FF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71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Višeslojna arhitektura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Frontend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Pisan u ReactJS-u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Sastoji se od odvojenih komponenata sa svojim podacima i funkcionalnostima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Backend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Pisan u Spring Boot framework-u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kontroleri, DTO-ovi, servisi, repozitoriji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Baza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PostgreSQL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1214</TotalTime>
  <Words>312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Digitalizacija Kompletići</vt:lpstr>
      <vt:lpstr>Sadržaj</vt:lpstr>
      <vt:lpstr>Članovi tima</vt:lpstr>
      <vt:lpstr>Opis zadatka</vt:lpstr>
      <vt:lpstr>Pregled zahtjeva</vt:lpstr>
      <vt:lpstr>Pregled zahtjeva</vt:lpstr>
      <vt:lpstr>Pregled zahtjeva</vt:lpstr>
      <vt:lpstr>Pregled zahtjeva</vt:lpstr>
      <vt:lpstr>Arhitektura sustava</vt:lpstr>
      <vt:lpstr>Arhitektura sustava</vt:lpstr>
      <vt:lpstr>Arhitektura sustava</vt:lpstr>
      <vt:lpstr>Arhitektura sustava</vt:lpstr>
      <vt:lpstr>Testiranje nije provedeno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Emanuel Njegovec</cp:lastModifiedBy>
  <cp:revision>25</cp:revision>
  <dcterms:created xsi:type="dcterms:W3CDTF">2016-01-18T13:10:52Z</dcterms:created>
  <dcterms:modified xsi:type="dcterms:W3CDTF">2024-01-22T23:06:33Z</dcterms:modified>
</cp:coreProperties>
</file>