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70" r:id="rId14"/>
    <p:sldId id="271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F0E9F-14EF-4D36-9AAA-45BE7AEF2F5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782D841-ACD5-4EAF-B1A3-99FEDCE45CDF}">
      <dgm:prSet/>
      <dgm:spPr/>
      <dgm:t>
        <a:bodyPr/>
        <a:lstStyle/>
        <a:p>
          <a:r>
            <a:rPr lang="sr-Latn-BA" b="1"/>
            <a:t>Administrator</a:t>
          </a:r>
          <a:r>
            <a:rPr lang="sr-Latn-BA"/>
            <a:t>- upravlja cjelokupnim sistemom, dostupne su mi sve mogućnosti sistema. Treba da obezbjedi da sistem ne sadrži netačne informacije upravljajući podacima o ugostiteljskim objektima i korisnicima</a:t>
          </a:r>
          <a:endParaRPr lang="en-US"/>
        </a:p>
      </dgm:t>
    </dgm:pt>
    <dgm:pt modelId="{9E1E68B0-016D-4FFC-A8DB-9B5F357EE399}" type="parTrans" cxnId="{DF2BB5F3-CC57-461E-8A44-D2BC7C0B9F82}">
      <dgm:prSet/>
      <dgm:spPr/>
      <dgm:t>
        <a:bodyPr/>
        <a:lstStyle/>
        <a:p>
          <a:endParaRPr lang="en-US"/>
        </a:p>
      </dgm:t>
    </dgm:pt>
    <dgm:pt modelId="{AA810D57-28F3-4627-9E0C-A96AF956D050}" type="sibTrans" cxnId="{DF2BB5F3-CC57-461E-8A44-D2BC7C0B9F82}">
      <dgm:prSet/>
      <dgm:spPr/>
      <dgm:t>
        <a:bodyPr/>
        <a:lstStyle/>
        <a:p>
          <a:endParaRPr lang="en-US"/>
        </a:p>
      </dgm:t>
    </dgm:pt>
    <dgm:pt modelId="{60133D55-EC41-4A5C-9BDC-D304E7601C03}">
      <dgm:prSet/>
      <dgm:spPr/>
      <dgm:t>
        <a:bodyPr/>
        <a:lstStyle/>
        <a:p>
          <a:r>
            <a:rPr lang="sr-Latn-BA" b="1"/>
            <a:t>Vlasnik</a:t>
          </a:r>
          <a:r>
            <a:rPr lang="sr-Latn-BA"/>
            <a:t>- dodaje informacije o svom ugostiteljskom objektu i upravlja podacima o njima</a:t>
          </a:r>
          <a:endParaRPr lang="en-US"/>
        </a:p>
      </dgm:t>
    </dgm:pt>
    <dgm:pt modelId="{5CA398FF-5597-4A1E-A80A-0E044068FB13}" type="parTrans" cxnId="{39F3B481-16A9-4A40-BA1D-E0EED5F941AE}">
      <dgm:prSet/>
      <dgm:spPr/>
      <dgm:t>
        <a:bodyPr/>
        <a:lstStyle/>
        <a:p>
          <a:endParaRPr lang="en-US"/>
        </a:p>
      </dgm:t>
    </dgm:pt>
    <dgm:pt modelId="{73E1311B-4315-40D6-BD8F-228306E43C7E}" type="sibTrans" cxnId="{39F3B481-16A9-4A40-BA1D-E0EED5F941AE}">
      <dgm:prSet/>
      <dgm:spPr/>
      <dgm:t>
        <a:bodyPr/>
        <a:lstStyle/>
        <a:p>
          <a:endParaRPr lang="en-US"/>
        </a:p>
      </dgm:t>
    </dgm:pt>
    <dgm:pt modelId="{96493F06-A7FB-4F79-AE0E-A1A635CAF098}">
      <dgm:prSet/>
      <dgm:spPr/>
      <dgm:t>
        <a:bodyPr/>
        <a:lstStyle/>
        <a:p>
          <a:r>
            <a:rPr lang="sr-Latn-BA" b="1"/>
            <a:t>Korisnik</a:t>
          </a:r>
          <a:r>
            <a:rPr lang="sr-Latn-BA"/>
            <a:t>- pretražuje ugostiteljske objekte da bi našao onaj koji mu najviše odgovara</a:t>
          </a:r>
          <a:endParaRPr lang="en-US"/>
        </a:p>
      </dgm:t>
    </dgm:pt>
    <dgm:pt modelId="{48F7B02A-35DF-475F-A9E7-7C646C838AF2}" type="parTrans" cxnId="{B5D1F7FB-8E47-48FF-A051-22B87FC36015}">
      <dgm:prSet/>
      <dgm:spPr/>
      <dgm:t>
        <a:bodyPr/>
        <a:lstStyle/>
        <a:p>
          <a:endParaRPr lang="en-US"/>
        </a:p>
      </dgm:t>
    </dgm:pt>
    <dgm:pt modelId="{B5535120-39DB-4A81-9D76-E42E8D911EE5}" type="sibTrans" cxnId="{B5D1F7FB-8E47-48FF-A051-22B87FC36015}">
      <dgm:prSet/>
      <dgm:spPr/>
      <dgm:t>
        <a:bodyPr/>
        <a:lstStyle/>
        <a:p>
          <a:endParaRPr lang="en-US"/>
        </a:p>
      </dgm:t>
    </dgm:pt>
    <dgm:pt modelId="{56CB5E01-0572-4179-A5D7-4F6AFBF1F34B}" type="pres">
      <dgm:prSet presAssocID="{399F0E9F-14EF-4D36-9AAA-45BE7AEF2F50}" presName="linear" presStyleCnt="0">
        <dgm:presLayoutVars>
          <dgm:animLvl val="lvl"/>
          <dgm:resizeHandles val="exact"/>
        </dgm:presLayoutVars>
      </dgm:prSet>
      <dgm:spPr/>
    </dgm:pt>
    <dgm:pt modelId="{020560CC-B9E2-4DA2-85CB-29531C24F33D}" type="pres">
      <dgm:prSet presAssocID="{1782D841-ACD5-4EAF-B1A3-99FEDCE45C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6227F2-F280-419B-B307-41C107C82710}" type="pres">
      <dgm:prSet presAssocID="{AA810D57-28F3-4627-9E0C-A96AF956D050}" presName="spacer" presStyleCnt="0"/>
      <dgm:spPr/>
    </dgm:pt>
    <dgm:pt modelId="{F077B2F0-58F0-4423-8320-F41B80711D70}" type="pres">
      <dgm:prSet presAssocID="{60133D55-EC41-4A5C-9BDC-D304E7601C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2DEBEA-FD7D-41EE-877A-9DD220236427}" type="pres">
      <dgm:prSet presAssocID="{73E1311B-4315-40D6-BD8F-228306E43C7E}" presName="spacer" presStyleCnt="0"/>
      <dgm:spPr/>
    </dgm:pt>
    <dgm:pt modelId="{BB29AC7F-D1ED-4360-B0A7-269765D62CE0}" type="pres">
      <dgm:prSet presAssocID="{96493F06-A7FB-4F79-AE0E-A1A635CAF0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09BF1B-F861-4F6F-B455-EB6754E4978F}" type="presOf" srcId="{399F0E9F-14EF-4D36-9AAA-45BE7AEF2F50}" destId="{56CB5E01-0572-4179-A5D7-4F6AFBF1F34B}" srcOrd="0" destOrd="0" presId="urn:microsoft.com/office/officeart/2005/8/layout/vList2"/>
    <dgm:cxn modelId="{39F3B481-16A9-4A40-BA1D-E0EED5F941AE}" srcId="{399F0E9F-14EF-4D36-9AAA-45BE7AEF2F50}" destId="{60133D55-EC41-4A5C-9BDC-D304E7601C03}" srcOrd="1" destOrd="0" parTransId="{5CA398FF-5597-4A1E-A80A-0E044068FB13}" sibTransId="{73E1311B-4315-40D6-BD8F-228306E43C7E}"/>
    <dgm:cxn modelId="{082208A3-D5BA-4B2E-87FA-6083D443F66A}" type="presOf" srcId="{1782D841-ACD5-4EAF-B1A3-99FEDCE45CDF}" destId="{020560CC-B9E2-4DA2-85CB-29531C24F33D}" srcOrd="0" destOrd="0" presId="urn:microsoft.com/office/officeart/2005/8/layout/vList2"/>
    <dgm:cxn modelId="{475C81C4-26CC-419B-963E-80F367CF9AD6}" type="presOf" srcId="{60133D55-EC41-4A5C-9BDC-D304E7601C03}" destId="{F077B2F0-58F0-4423-8320-F41B80711D70}" srcOrd="0" destOrd="0" presId="urn:microsoft.com/office/officeart/2005/8/layout/vList2"/>
    <dgm:cxn modelId="{51CE08C6-FF3D-4F56-A840-065894E5ABC8}" type="presOf" srcId="{96493F06-A7FB-4F79-AE0E-A1A635CAF098}" destId="{BB29AC7F-D1ED-4360-B0A7-269765D62CE0}" srcOrd="0" destOrd="0" presId="urn:microsoft.com/office/officeart/2005/8/layout/vList2"/>
    <dgm:cxn modelId="{DF2BB5F3-CC57-461E-8A44-D2BC7C0B9F82}" srcId="{399F0E9F-14EF-4D36-9AAA-45BE7AEF2F50}" destId="{1782D841-ACD5-4EAF-B1A3-99FEDCE45CDF}" srcOrd="0" destOrd="0" parTransId="{9E1E68B0-016D-4FFC-A8DB-9B5F357EE399}" sibTransId="{AA810D57-28F3-4627-9E0C-A96AF956D050}"/>
    <dgm:cxn modelId="{B5D1F7FB-8E47-48FF-A051-22B87FC36015}" srcId="{399F0E9F-14EF-4D36-9AAA-45BE7AEF2F50}" destId="{96493F06-A7FB-4F79-AE0E-A1A635CAF098}" srcOrd="2" destOrd="0" parTransId="{48F7B02A-35DF-475F-A9E7-7C646C838AF2}" sibTransId="{B5535120-39DB-4A81-9D76-E42E8D911EE5}"/>
    <dgm:cxn modelId="{78B7B6BB-F21D-4030-A649-55DA6E6580F0}" type="presParOf" srcId="{56CB5E01-0572-4179-A5D7-4F6AFBF1F34B}" destId="{020560CC-B9E2-4DA2-85CB-29531C24F33D}" srcOrd="0" destOrd="0" presId="urn:microsoft.com/office/officeart/2005/8/layout/vList2"/>
    <dgm:cxn modelId="{A55713F7-99CE-4A71-9D96-D6C436308113}" type="presParOf" srcId="{56CB5E01-0572-4179-A5D7-4F6AFBF1F34B}" destId="{4D6227F2-F280-419B-B307-41C107C82710}" srcOrd="1" destOrd="0" presId="urn:microsoft.com/office/officeart/2005/8/layout/vList2"/>
    <dgm:cxn modelId="{4CAE6E52-B6E4-48F4-949B-EA85185AF5B6}" type="presParOf" srcId="{56CB5E01-0572-4179-A5D7-4F6AFBF1F34B}" destId="{F077B2F0-58F0-4423-8320-F41B80711D70}" srcOrd="2" destOrd="0" presId="urn:microsoft.com/office/officeart/2005/8/layout/vList2"/>
    <dgm:cxn modelId="{521F5B6F-F647-4E17-9E77-1958787237E7}" type="presParOf" srcId="{56CB5E01-0572-4179-A5D7-4F6AFBF1F34B}" destId="{EA2DEBEA-FD7D-41EE-877A-9DD220236427}" srcOrd="3" destOrd="0" presId="urn:microsoft.com/office/officeart/2005/8/layout/vList2"/>
    <dgm:cxn modelId="{9F3882D5-CBF1-44AD-BEA6-FAD00671D6E6}" type="presParOf" srcId="{56CB5E01-0572-4179-A5D7-4F6AFBF1F34B}" destId="{BB29AC7F-D1ED-4360-B0A7-269765D62C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560CC-B9E2-4DA2-85CB-29531C24F33D}">
      <dsp:nvSpPr>
        <dsp:cNvPr id="0" name=""/>
        <dsp:cNvSpPr/>
      </dsp:nvSpPr>
      <dsp:spPr>
        <a:xfrm>
          <a:off x="0" y="70464"/>
          <a:ext cx="10131425" cy="10448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BA" sz="1900" b="1" kern="1200"/>
            <a:t>Administrator</a:t>
          </a:r>
          <a:r>
            <a:rPr lang="sr-Latn-BA" sz="1900" kern="1200"/>
            <a:t>- upravlja cjelokupnim sistemom, dostupne su mi sve mogućnosti sistema. Treba da obezbjedi da sistem ne sadrži netačne informacije upravljajući podacima o ugostiteljskim objektima i korisnicima</a:t>
          </a:r>
          <a:endParaRPr lang="en-US" sz="1900" kern="1200"/>
        </a:p>
      </dsp:txBody>
      <dsp:txXfrm>
        <a:off x="51003" y="121467"/>
        <a:ext cx="10029419" cy="942803"/>
      </dsp:txXfrm>
    </dsp:sp>
    <dsp:sp modelId="{F077B2F0-58F0-4423-8320-F41B80711D70}">
      <dsp:nvSpPr>
        <dsp:cNvPr id="0" name=""/>
        <dsp:cNvSpPr/>
      </dsp:nvSpPr>
      <dsp:spPr>
        <a:xfrm>
          <a:off x="0" y="1169994"/>
          <a:ext cx="10131425" cy="10448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BA" sz="1900" b="1" kern="1200"/>
            <a:t>Vlasnik</a:t>
          </a:r>
          <a:r>
            <a:rPr lang="sr-Latn-BA" sz="1900" kern="1200"/>
            <a:t>- dodaje informacije o svom ugostiteljskom objektu i upravlja podacima o njima</a:t>
          </a:r>
          <a:endParaRPr lang="en-US" sz="1900" kern="1200"/>
        </a:p>
      </dsp:txBody>
      <dsp:txXfrm>
        <a:off x="51003" y="1220997"/>
        <a:ext cx="10029419" cy="942803"/>
      </dsp:txXfrm>
    </dsp:sp>
    <dsp:sp modelId="{BB29AC7F-D1ED-4360-B0A7-269765D62CE0}">
      <dsp:nvSpPr>
        <dsp:cNvPr id="0" name=""/>
        <dsp:cNvSpPr/>
      </dsp:nvSpPr>
      <dsp:spPr>
        <a:xfrm>
          <a:off x="0" y="2269524"/>
          <a:ext cx="10131425" cy="10448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BA" sz="1900" b="1" kern="1200"/>
            <a:t>Korisnik</a:t>
          </a:r>
          <a:r>
            <a:rPr lang="sr-Latn-BA" sz="1900" kern="1200"/>
            <a:t>- pretražuje ugostiteljske objekte da bi našao onaj koji mu najviše odgovara</a:t>
          </a:r>
          <a:endParaRPr lang="en-US" sz="1900" kern="1200"/>
        </a:p>
      </dsp:txBody>
      <dsp:txXfrm>
        <a:off x="51003" y="2320527"/>
        <a:ext cx="10029419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4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8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03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3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8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8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9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6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5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5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EB55-B8B7-45B6-989A-D5A91CC76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Gdje</a:t>
            </a:r>
            <a:r>
              <a:rPr lang="sr-Latn-BA" cap="none" dirty="0"/>
              <a:t>Cemo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8A0FE-A5B6-48C7-832C-295B81309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/>
              <a:t>Android aplikacija za pronalazak ugostiteljskih lokala</a:t>
            </a:r>
          </a:p>
        </p:txBody>
      </p:sp>
    </p:spTree>
    <p:extLst>
      <p:ext uri="{BB962C8B-B14F-4D97-AF65-F5344CB8AC3E}">
        <p14:creationId xmlns:p14="http://schemas.microsoft.com/office/powerpoint/2010/main" val="306632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D2505-5A88-4FD7-8A00-374BDBE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Dijagram slučajeva upotrebe</a:t>
            </a: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42D7BBB1-0656-494C-8B80-D4E69FCB6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4" y="639098"/>
            <a:ext cx="6531836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94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18F84-2A78-41BA-A6A3-3D41E384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Dijagram slučajeva upotrebe</a:t>
            </a:r>
          </a:p>
        </p:txBody>
      </p:sp>
      <p:pic>
        <p:nvPicPr>
          <p:cNvPr id="12" name="Content Placeholder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2038F90-6396-4941-A8D9-742EC0F4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1156060"/>
            <a:ext cx="6921364" cy="45507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119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0DEEF-F7C1-4ED0-904A-735FEAE5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Dijagram slučajeva upotrebe</a:t>
            </a:r>
          </a:p>
        </p:txBody>
      </p:sp>
      <p:pic>
        <p:nvPicPr>
          <p:cNvPr id="8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3189C62-689E-4AA8-94E2-E4786C5F3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861902"/>
            <a:ext cx="6921364" cy="51391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08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7DA55-906F-4957-BB02-16E1DB9F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Prijedlog korisničkog interfejsa</a:t>
            </a:r>
            <a:br>
              <a:rPr lang="en-US" sz="4800"/>
            </a:br>
            <a:r>
              <a:rPr lang="en-US" sz="4800"/>
              <a:t>(početna strana)</a:t>
            </a: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8FF683-328E-417A-A3B1-D05A1931A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193"/>
          <a:stretch/>
        </p:blipFill>
        <p:spPr>
          <a:xfrm>
            <a:off x="7511073" y="639097"/>
            <a:ext cx="2602992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3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C23A95-4746-4707-BE69-95C7137C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Prijedlog korisničkog interfejsa (napredna pretraga)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56D5C10-CBC0-4116-A73F-E29921D7F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218" y="639097"/>
            <a:ext cx="2564702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45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7C94-BD57-4B7D-BFEB-48878348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0"/>
            <a:ext cx="7808140" cy="1099457"/>
          </a:xfrm>
        </p:spPr>
        <p:txBody>
          <a:bodyPr anchor="b">
            <a:normAutofit/>
          </a:bodyPr>
          <a:lstStyle/>
          <a:p>
            <a:r>
              <a:rPr lang="sr-Latn-BA" sz="4000"/>
              <a:t>Radili: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C3F-B512-4350-AA50-93CFA322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42067"/>
            <a:ext cx="7808140" cy="3649133"/>
          </a:xfrm>
        </p:spPr>
        <p:txBody>
          <a:bodyPr anchor="t">
            <a:normAutofit/>
          </a:bodyPr>
          <a:lstStyle/>
          <a:p>
            <a:r>
              <a:rPr lang="sr-Latn-BA"/>
              <a:t>Marko Stojanović</a:t>
            </a:r>
          </a:p>
          <a:p>
            <a:r>
              <a:rPr lang="sr-Latn-BA"/>
              <a:t>Vanja Ćulum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2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6F407-2179-4814-8A27-DAFD1757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18116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9676-04CE-4424-8229-D1AD1602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Šta je gdje cemo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EA98-B41A-4323-AA22-B814238D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Mobilna aplikacija namijenjena svima koji posjećuju bilo kakav ugostiteljski objekat(restoran, bar, pub, kafić) iz različitih razloga</a:t>
            </a:r>
          </a:p>
          <a:p>
            <a:r>
              <a:rPr lang="sr-Latn-BA" dirty="0"/>
              <a:t>Predložena aplikacija je rezultat analize nedostataka postojeće aplikacije, kao i nedostatak odgovarajuće aplikacije za naše tržište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26B6-9EEB-4D60-9870-A5C4ACFD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Zašto gdjecemo aplikacija?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278D-1E4F-408D-AF84-026ED2CE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Mobilna aplikacija je nakon porasta korištenja mobilnih telefona i bežičnog interneta postala jedan od najboljih načina za komunikaciju sa potrošačima</a:t>
            </a:r>
          </a:p>
          <a:p>
            <a:r>
              <a:rPr lang="sr-Latn-BA" dirty="0"/>
              <a:t>Koliko puta ste kada se sretnete sa nekim rekli ili čuli „Gdje ćemo?“</a:t>
            </a:r>
          </a:p>
        </p:txBody>
      </p:sp>
    </p:spTree>
    <p:extLst>
      <p:ext uri="{BB962C8B-B14F-4D97-AF65-F5344CB8AC3E}">
        <p14:creationId xmlns:p14="http://schemas.microsoft.com/office/powerpoint/2010/main" val="29856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B5DB-0B6D-46B5-BC67-D26A4093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Ciljevi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FC69-E6B3-45CF-9EAE-3DC0CC21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Brz i jednostavan način da korisnici pronađu ugostiteljski objekat u skladu sa svojim zahtjevima i pogodnostima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0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E47F7-172A-4DB8-AE55-CC65D54B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Organizacija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2A7C-F248-4F43-ACF7-4D57F6FD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GdjeCemo je mobilna aplikacija sa klijent-server arhitekturom:</a:t>
            </a: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B4DAA3-5E9C-45B0-9E08-40AFC73F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01" y="2173018"/>
            <a:ext cx="3686910" cy="3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2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CF94-8919-47F1-9D55-F0DB77EB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sr-Latn-BA"/>
              <a:t>Korisnici sistema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D98FD8-764A-46EC-9FE3-66F52FBF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86299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0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892B-F871-42F7-A4C0-2C206A3D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Eksterni interfejsi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89AE-579D-436F-ADA0-31812A72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r-Latn-BA" b="1" dirty="0"/>
              <a:t>Hardverski interfejski:</a:t>
            </a:r>
          </a:p>
          <a:p>
            <a:endParaRPr lang="sr-Latn-BA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35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18A2-FD76-44FD-8004-DEE10ED9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Eksterni</a:t>
            </a:r>
            <a:r>
              <a:rPr lang="en-US" dirty="0"/>
              <a:t> </a:t>
            </a:r>
            <a:r>
              <a:rPr lang="en-US" dirty="0" err="1"/>
              <a:t>interfejsi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A7ED-D2CD-42A4-B0EC-114A10BA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 err="1"/>
              <a:t>Korisni</a:t>
            </a:r>
            <a:r>
              <a:rPr lang="sr-Latn-BA" b="1" dirty="0"/>
              <a:t>čki interfejsi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26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8F2127-8E27-4B8D-91CB-79C4055BB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" r="1115" b="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26911-C8E7-4F17-AF3C-F6602F91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Dijagrami slučajeva upotrebe</a:t>
            </a:r>
          </a:p>
        </p:txBody>
      </p:sp>
    </p:spTree>
    <p:extLst>
      <p:ext uri="{BB962C8B-B14F-4D97-AF65-F5344CB8AC3E}">
        <p14:creationId xmlns:p14="http://schemas.microsoft.com/office/powerpoint/2010/main" val="363078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73072</TotalTime>
  <Words>216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GdjeCemo</vt:lpstr>
      <vt:lpstr>Šta je gdje cemo aplikacija</vt:lpstr>
      <vt:lpstr>Zašto gdjecemo aplikacija?</vt:lpstr>
      <vt:lpstr>Ciljevi aplikacije</vt:lpstr>
      <vt:lpstr>Organizacija sistema</vt:lpstr>
      <vt:lpstr>Korisnici sistema</vt:lpstr>
      <vt:lpstr>Eksterni interfejsi</vt:lpstr>
      <vt:lpstr>Eksterni interfejsi</vt:lpstr>
      <vt:lpstr>Dijagrami slučajeva upotrebe</vt:lpstr>
      <vt:lpstr>Dijagram slučajeva upotrebe</vt:lpstr>
      <vt:lpstr>Dijagram slučajeva upotrebe</vt:lpstr>
      <vt:lpstr>Dijagram slučajeva upotrebe</vt:lpstr>
      <vt:lpstr>Prijedlog korisničkog interfejsa (početna strana)</vt:lpstr>
      <vt:lpstr>Prijedlog korisničkog interfejsa (napredna pretraga)</vt:lpstr>
      <vt:lpstr>Radili: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GdjeCemo</dc:title>
  <dc:creator>Marko Stojanovic</dc:creator>
  <cp:lastModifiedBy>Marko Stojanovic</cp:lastModifiedBy>
  <cp:revision>1</cp:revision>
  <dcterms:created xsi:type="dcterms:W3CDTF">2019-03-20T13:22:00Z</dcterms:created>
  <dcterms:modified xsi:type="dcterms:W3CDTF">2019-05-10T07:24:02Z</dcterms:modified>
</cp:coreProperties>
</file>