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E7544AA-8919-4152-8830-97B4948C4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51D72B56-6875-462A-A163-B7023D0906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DF0D48FE-9957-4ABF-B251-24D9AA92D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6772-0AB5-4657-AC65-7119C1944BE1}" type="datetimeFigureOut">
              <a:rPr lang="hr-HR" smtClean="0"/>
              <a:t>28.5.2021.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666FAE43-E477-46CE-AE32-892B655F2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F57522F2-0529-4365-B8D8-7545AA2A2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1B6D-17E0-4BC4-9BD1-0814230770A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74008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E9E6BFE-1243-456F-87BC-B2FF1A5B0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EED7CC8A-E4EA-4166-84BB-20085BEE5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9B70BDB6-CAAC-4034-A4AD-EB12F385D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6772-0AB5-4657-AC65-7119C1944BE1}" type="datetimeFigureOut">
              <a:rPr lang="hr-HR" smtClean="0"/>
              <a:t>28.5.2021.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B5A303FE-CFFB-4C9F-BD5C-74456B14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CB177B0D-B3E1-4045-B27F-673395B68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1B6D-17E0-4BC4-9BD1-0814230770A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47981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>
            <a:extLst>
              <a:ext uri="{FF2B5EF4-FFF2-40B4-BE49-F238E27FC236}">
                <a16:creationId xmlns:a16="http://schemas.microsoft.com/office/drawing/2014/main" id="{E93AF82B-6873-4D5B-97B7-AE4211DB7B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215A38B8-A1EA-4946-8125-358692312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E8BA8569-48BF-4E3D-B92F-8E01DD216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6772-0AB5-4657-AC65-7119C1944BE1}" type="datetimeFigureOut">
              <a:rPr lang="hr-HR" smtClean="0"/>
              <a:t>28.5.2021.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8E12A567-CB5A-4C46-8481-128A13CE4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5B1688A5-B5B8-41B7-AA80-1845654F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1B6D-17E0-4BC4-9BD1-0814230770A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94551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5DF2500-3CCF-4AB8-A8F1-E698CAA9F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53124FD-C82B-47D4-9B33-21939E6A4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43E18683-C4BD-4E43-97F1-3B115242F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6772-0AB5-4657-AC65-7119C1944BE1}" type="datetimeFigureOut">
              <a:rPr lang="hr-HR" smtClean="0"/>
              <a:t>28.5.2021.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C55416E0-4437-4624-B7E8-561A01E04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3EEB9320-0E39-4471-9AD6-2C6EAFF8A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1B6D-17E0-4BC4-9BD1-0814230770A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4912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EF8C598-AB6F-4677-A8F8-63D365B16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DB5AA545-7591-4C2A-BDE5-978AF9DF3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5E024274-2833-4E98-BE04-038AF6395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6772-0AB5-4657-AC65-7119C1944BE1}" type="datetimeFigureOut">
              <a:rPr lang="hr-HR" smtClean="0"/>
              <a:t>28.5.2021.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C385CEAB-A203-4947-B4C1-7081FE4D3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7CF59678-5C3D-4625-82CE-6A1079A03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1B6D-17E0-4BC4-9BD1-0814230770A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86164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6240B8C-83DB-4FA3-AA2C-2A4F46C8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29A4737-62A5-4A32-943E-9EA98BFFFE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1314CFA7-92A4-42B6-8C6B-E0B62B40F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4937F731-8F58-4507-AB1A-B18E82CE4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6772-0AB5-4657-AC65-7119C1944BE1}" type="datetimeFigureOut">
              <a:rPr lang="hr-HR" smtClean="0"/>
              <a:t>28.5.2021.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BC16CA62-9445-47EE-BA80-2CE7E9D59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5CB22805-3498-458D-BDB8-A36BB6BD1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1B6D-17E0-4BC4-9BD1-0814230770A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68658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8B8D329-92A8-4B6B-B81D-08701E76C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43659C56-4FEE-4951-A4C3-BD5664757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DF65B1DF-5B85-4E06-AA15-BC8222C18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1C0B0ABA-43BC-4F68-AEEA-6E2DD9DEB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0E99638E-FE58-4711-A6C4-5F450E95B3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7" name="Rezervirano mjesto datuma 6">
            <a:extLst>
              <a:ext uri="{FF2B5EF4-FFF2-40B4-BE49-F238E27FC236}">
                <a16:creationId xmlns:a16="http://schemas.microsoft.com/office/drawing/2014/main" id="{6A6F54C7-FA28-42C3-BBF9-DF8864FC1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6772-0AB5-4657-AC65-7119C1944BE1}" type="datetimeFigureOut">
              <a:rPr lang="hr-HR" smtClean="0"/>
              <a:t>28.5.2021.</a:t>
            </a:fld>
            <a:endParaRPr lang="hr-HR"/>
          </a:p>
        </p:txBody>
      </p:sp>
      <p:sp>
        <p:nvSpPr>
          <p:cNvPr id="8" name="Rezervirano mjesto podnožja 7">
            <a:extLst>
              <a:ext uri="{FF2B5EF4-FFF2-40B4-BE49-F238E27FC236}">
                <a16:creationId xmlns:a16="http://schemas.microsoft.com/office/drawing/2014/main" id="{47C63619-B07F-44AC-ADC6-4ABCD1455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89968F5F-5DF9-42F4-9818-F481C46E0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1B6D-17E0-4BC4-9BD1-0814230770A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49923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D2862D4-A25C-46FA-A88E-04BDD29E1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datuma 2">
            <a:extLst>
              <a:ext uri="{FF2B5EF4-FFF2-40B4-BE49-F238E27FC236}">
                <a16:creationId xmlns:a16="http://schemas.microsoft.com/office/drawing/2014/main" id="{A706552C-6644-4CC2-B92C-752742EE7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6772-0AB5-4657-AC65-7119C1944BE1}" type="datetimeFigureOut">
              <a:rPr lang="hr-HR" smtClean="0"/>
              <a:t>28.5.2021.</a:t>
            </a:fld>
            <a:endParaRPr lang="hr-HR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474F7CB2-B59D-4188-9A13-26C6272E2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FBD20603-4188-4854-A56A-0C774B428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1B6D-17E0-4BC4-9BD1-0814230770A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53186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>
            <a:extLst>
              <a:ext uri="{FF2B5EF4-FFF2-40B4-BE49-F238E27FC236}">
                <a16:creationId xmlns:a16="http://schemas.microsoft.com/office/drawing/2014/main" id="{B4616632-8C1C-4A2F-B3A1-E220A249D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6772-0AB5-4657-AC65-7119C1944BE1}" type="datetimeFigureOut">
              <a:rPr lang="hr-HR" smtClean="0"/>
              <a:t>28.5.2021.</a:t>
            </a:fld>
            <a:endParaRPr lang="hr-HR"/>
          </a:p>
        </p:txBody>
      </p:sp>
      <p:sp>
        <p:nvSpPr>
          <p:cNvPr id="3" name="Rezervirano mjesto podnožja 2">
            <a:extLst>
              <a:ext uri="{FF2B5EF4-FFF2-40B4-BE49-F238E27FC236}">
                <a16:creationId xmlns:a16="http://schemas.microsoft.com/office/drawing/2014/main" id="{81509870-EF1D-4AC8-A411-EDC7C88C8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350A62AA-F875-4D34-9D06-681416A11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1B6D-17E0-4BC4-9BD1-0814230770A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91957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09F16F2-E94B-4AAC-A183-D1965198C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10F4CCD-9AAF-4239-A59A-6D2745D5F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A58321D3-02E4-4605-806E-C8D05CBA9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C743BE53-093D-41E5-8982-477C2BE56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6772-0AB5-4657-AC65-7119C1944BE1}" type="datetimeFigureOut">
              <a:rPr lang="hr-HR" smtClean="0"/>
              <a:t>28.5.2021.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7A11D570-F2F5-4B7D-B0D7-DE61902A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DF36B388-A711-4A46-AA08-7F267D739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1B6D-17E0-4BC4-9BD1-0814230770A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77712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8BC075D-3A1A-4195-A0AC-ECBF24F6E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like 2">
            <a:extLst>
              <a:ext uri="{FF2B5EF4-FFF2-40B4-BE49-F238E27FC236}">
                <a16:creationId xmlns:a16="http://schemas.microsoft.com/office/drawing/2014/main" id="{876CAB8B-BAEB-40B8-8BCB-DB33CD65B9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2C197965-606A-4645-A082-B8724CE1A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8D506ECC-5DC0-45DE-B1C4-F8423C172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6772-0AB5-4657-AC65-7119C1944BE1}" type="datetimeFigureOut">
              <a:rPr lang="hr-HR" smtClean="0"/>
              <a:t>28.5.2021.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3F0CB6E0-2381-491E-85C6-D260F5884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80209464-18FD-4387-B623-D51844BD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1B6D-17E0-4BC4-9BD1-0814230770A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1701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>
            <a:extLst>
              <a:ext uri="{FF2B5EF4-FFF2-40B4-BE49-F238E27FC236}">
                <a16:creationId xmlns:a16="http://schemas.microsoft.com/office/drawing/2014/main" id="{6C148F05-562B-4C52-AD4F-603F03EE9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4AE9CE70-4AF8-4263-801A-231B89B6F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A21674A8-D1D9-49EE-8C5F-6E77218B37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26772-0AB5-4657-AC65-7119C1944BE1}" type="datetimeFigureOut">
              <a:rPr lang="hr-HR" smtClean="0"/>
              <a:t>28.5.2021.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6EE744D8-F7F8-4361-BB27-0FE796FFF8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46986D12-D136-452A-B453-341FE6D3B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E1B6D-17E0-4BC4-9BD1-0814230770A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76988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lsides.com/unbiased-balanced-new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29EA4E8-0540-4FBA-85D8-007B070B2C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NoSQL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BigData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Analitika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20A0AE88-474A-4917-837F-DA68EEC766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Marko Benjak</a:t>
            </a:r>
            <a:endParaRPr lang="hr-HR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br>
              <a:rPr lang="hr-HR" b="0" dirty="0">
                <a:effectLst/>
              </a:rPr>
            </a:br>
            <a:r>
              <a:rPr lang="hr-H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Projektni zadatak:</a:t>
            </a:r>
            <a:endParaRPr lang="hr-HR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Usporedba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Covid-19 </a:t>
            </a:r>
            <a:r>
              <a:rPr lang="hr-H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članaka sa različitih političkih stajališta</a:t>
            </a:r>
            <a:endParaRPr lang="hr-HR" b="0" dirty="0">
              <a:effectLst/>
            </a:endParaRPr>
          </a:p>
          <a:p>
            <a:br>
              <a:rPr lang="hr-HR" dirty="0"/>
            </a:b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488081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FB6A90D-99CD-40D0-9FB6-7E47B8003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Leksička diversifikacija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9E6E1F61-6BE7-47CB-8E7F-F2D3E898D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Mjera leksičke bogatosti</a:t>
            </a:r>
          </a:p>
          <a:p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Označava koliko je jedinstvenih riječi korišteno</a:t>
            </a:r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Diversifikacija članaka napisanih sa različitih političkih stajališta je gotovo jednaka</a:t>
            </a:r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FD56C452-42F1-472C-912F-CF0386A82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539" y="3429000"/>
            <a:ext cx="3019425" cy="581025"/>
          </a:xfrm>
          <a:prstGeom prst="rect">
            <a:avLst/>
          </a:prstGeom>
        </p:spPr>
      </p:pic>
      <p:pic>
        <p:nvPicPr>
          <p:cNvPr id="13" name="Slika 12">
            <a:extLst>
              <a:ext uri="{FF2B5EF4-FFF2-40B4-BE49-F238E27FC236}">
                <a16:creationId xmlns:a16="http://schemas.microsoft.com/office/drawing/2014/main" id="{D90111D8-0581-4B11-B801-C8C345F7DA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094"/>
          <a:stretch/>
        </p:blipFill>
        <p:spPr>
          <a:xfrm>
            <a:off x="6567487" y="3429000"/>
            <a:ext cx="282892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305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5BC740C-F46E-494C-BEE3-EB7281F03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Korpus Teksta - Brown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6E03AB2-B039-473C-B15B-CB4A55D8C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Jezični resurs koji se sastoji od velikog i strukturiranog skupa tekstova</a:t>
            </a:r>
          </a:p>
          <a:p>
            <a:pPr marL="0" indent="0">
              <a:buNone/>
            </a:pPr>
            <a:endParaRPr lang="hr-HR" dirty="0"/>
          </a:p>
          <a:p>
            <a:endParaRPr lang="hr-HR" dirty="0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87C6B2E5-CBCA-4455-B2CE-26594BD74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13263"/>
            <a:ext cx="10515600" cy="1373111"/>
          </a:xfrm>
          <a:prstGeom prst="rect">
            <a:avLst/>
          </a:prstGeom>
        </p:spPr>
      </p:pic>
      <p:pic>
        <p:nvPicPr>
          <p:cNvPr id="8" name="Slika 7">
            <a:extLst>
              <a:ext uri="{FF2B5EF4-FFF2-40B4-BE49-F238E27FC236}">
                <a16:creationId xmlns:a16="http://schemas.microsoft.com/office/drawing/2014/main" id="{2B7B80B6-59FC-4C1E-8FAE-EFAA20A09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53494"/>
            <a:ext cx="10517296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94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4514CEC-31C8-4A64-8BEF-3735A07B0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Lingvističko stablo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CAFA78A-72D0-4B78-85EF-360C03B08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Prikaz sintaktičkih kategorija u tekstu</a:t>
            </a:r>
          </a:p>
          <a:p>
            <a:endParaRPr lang="hr-HR" dirty="0"/>
          </a:p>
          <a:p>
            <a:endParaRPr lang="hr-HR" dirty="0"/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3CDFAB4A-2BD4-4688-BF6A-56928709F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3429000"/>
            <a:ext cx="73818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989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5C901711-9FE1-4D60-8AA8-D7CFEEB4B7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3048" y="1233487"/>
            <a:ext cx="7610475" cy="1685925"/>
          </a:xfr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10026481-8416-47C6-8922-BC67E0AE3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048" y="3938588"/>
            <a:ext cx="7618189" cy="105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34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5EFC439-683F-4530-92B8-6BDF383F8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Zaključak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6234090-4682-47CA-9AA9-A437D2E19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Kako bi dobili preciznije rezultate potrebna je puno veća količina izvornog teksta kroz duži period, međutim na ovom manjem uzorku nisu primijećena veća odstupanja u količini napisanog teksta, korištenju „Stop” riječi i leksičkoj diversifikaciji</a:t>
            </a:r>
          </a:p>
          <a:p>
            <a:endParaRPr lang="hr-HR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Najznačajnije razlike su se javile u prikazu korpusa teksta u kojem su najčešće riječi članaka napisanih sa lijevog stajališta spale u kategorije „</a:t>
            </a:r>
            <a:r>
              <a:rPr lang="hr-HR" sz="2600" dirty="0" err="1">
                <a:latin typeface="Arial" panose="020B0604020202020204" pitchFamily="34" charset="0"/>
                <a:cs typeface="Arial" panose="020B0604020202020204" pitchFamily="34" charset="0"/>
              </a:rPr>
              <a:t>news</a:t>
            </a:r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” i „</a:t>
            </a:r>
            <a:r>
              <a:rPr lang="hr-HR" sz="2600" dirty="0" err="1">
                <a:latin typeface="Arial" panose="020B0604020202020204" pitchFamily="34" charset="0"/>
                <a:cs typeface="Arial" panose="020B0604020202020204" pitchFamily="34" charset="0"/>
              </a:rPr>
              <a:t>goverment</a:t>
            </a:r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”, dok su tekstovi desnog stajališta tek sa nekoliko riječi dotaknuli iste kategorije</a:t>
            </a:r>
          </a:p>
          <a:p>
            <a:endParaRPr lang="hr-HR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Osim toga u člancima desnog stajališta su riječi puno češće ponavljane što se može iščitati iz grafa frekvencija riječi, ali istovremeno su imali malo veću leksičku diversifikaciju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27832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862FBEE-0BCA-4699-86D7-28DCFEF21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Odabrani skup podataka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80BF29AC-E150-4139-B3D5-D26815320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Uzeti podaci su kolekcija najnovijih vijesti i članaka vezanih uz COVID-19 koji su pisani sa različitih političkih stajališta(ljevica i desnica)</a:t>
            </a:r>
          </a:p>
          <a:p>
            <a:endParaRPr lang="hr-HR" dirty="0"/>
          </a:p>
          <a:p>
            <a:r>
              <a:rPr lang="hr-HR" dirty="0"/>
              <a:t>Svi članci su pronađeni na portalu </a:t>
            </a:r>
            <a:r>
              <a:rPr lang="hr-HR" dirty="0">
                <a:hlinkClick r:id="rId2"/>
              </a:rPr>
              <a:t>AllSides</a:t>
            </a:r>
            <a:r>
              <a:rPr lang="hr-HR" dirty="0"/>
              <a:t> koji okuplja razne aktualne teme i klasificira ih prema političkom stajalištu izvornog portala</a:t>
            </a:r>
          </a:p>
          <a:p>
            <a:endParaRPr lang="hr-HR" dirty="0"/>
          </a:p>
          <a:p>
            <a:r>
              <a:rPr lang="hr-HR" dirty="0"/>
              <a:t>Za svako političko stajalište uzeto je 5 članaka</a:t>
            </a:r>
          </a:p>
        </p:txBody>
      </p:sp>
    </p:spTree>
    <p:extLst>
      <p:ext uri="{BB962C8B-B14F-4D97-AF65-F5344CB8AC3E}">
        <p14:creationId xmlns:p14="http://schemas.microsoft.com/office/powerpoint/2010/main" val="2257143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AB71869-23D4-4000-8F75-277721209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Tokeniziranje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teksta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87AFEA28-8956-44CC-9159-710D9B724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Svaki članak je nakon preuzimanja spojen u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i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tokeniziran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Za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tokenizaciju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je korišten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Regex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i="1" dirty="0" err="1">
                <a:latin typeface="Arial" panose="020B0604020202020204" pitchFamily="34" charset="0"/>
                <a:cs typeface="Arial" panose="020B0604020202020204" pitchFamily="34" charset="0"/>
              </a:rPr>
              <a:t>RegexpTokenizer</a:t>
            </a:r>
            <a:r>
              <a:rPr lang="hr-HR" i="1" dirty="0">
                <a:latin typeface="Arial" panose="020B0604020202020204" pitchFamily="34" charset="0"/>
                <a:cs typeface="Arial" panose="020B0604020202020204" pitchFamily="34" charset="0"/>
              </a:rPr>
              <a:t>(r"\w+") 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pomoću kojeg se tekst obradio i svrstao listu(tokene)</a:t>
            </a:r>
          </a:p>
          <a:p>
            <a:endParaRPr lang="hr-HR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r-HR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F94546C8-48BD-4661-937A-E3EF31B9D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944507"/>
            <a:ext cx="7924800" cy="236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1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829D07B-B17C-4198-8C95-E43647A2A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Stop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Words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75B4483-0945-4215-8B3B-E08208419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Kako bi očistili listu često ponavljanih riječi („to”, „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”, „I”…) odrađena je filtracija „Stop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Words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Stop riječi su preuzete iz engleskog jezika</a:t>
            </a:r>
          </a:p>
          <a:p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Oko 40%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tokeniziranih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riječi su klasificirane kao „Stop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Words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BF8AD36A-6387-43DE-AE43-4D09FCB7F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775" y="4443412"/>
            <a:ext cx="4391025" cy="1133475"/>
          </a:xfrm>
          <a:prstGeom prst="rect">
            <a:avLst/>
          </a:prstGeom>
        </p:spPr>
      </p:pic>
      <p:pic>
        <p:nvPicPr>
          <p:cNvPr id="9" name="Slika 8">
            <a:extLst>
              <a:ext uri="{FF2B5EF4-FFF2-40B4-BE49-F238E27FC236}">
                <a16:creationId xmlns:a16="http://schemas.microsoft.com/office/drawing/2014/main" id="{0757728F-1FB2-4E22-9EF7-831468B4D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25" y="4443412"/>
            <a:ext cx="44196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203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CFE4176-875A-460B-9110-AA212AAC2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Stemming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489E0B3-1520-4AE5-B470-7C548A122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Proces reduciranja riječi na njihov korijen</a:t>
            </a:r>
          </a:p>
          <a:p>
            <a:endParaRPr lang="hr-HR" dirty="0"/>
          </a:p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Zasniva se na procesu rezanja krajeva riječi kako bi se postigao željeni rezultat</a:t>
            </a:r>
          </a:p>
          <a:p>
            <a:endParaRPr lang="hr-HR" dirty="0"/>
          </a:p>
          <a:p>
            <a:endParaRPr lang="hr-HR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9289DB23-EEC1-4981-8921-C17E20872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" y="4238625"/>
            <a:ext cx="11644313" cy="180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996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1A71950-7FD3-42ED-AFF9-78BBC268A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Lematizacija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8E30C08E-0B14-45AA-888D-1A30C3B6C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Kao i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Stemming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-u, cilj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Lematizacije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je svesti riječi na njezin korijen</a:t>
            </a:r>
          </a:p>
          <a:p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Glavna razlika je u tome što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Lematizacija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koristi analizu riječi kako bi vratila ispravan korijen  </a:t>
            </a:r>
          </a:p>
          <a:p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1A4AA406-F6EC-40A0-B0D2-2A3DCAEE9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4235450"/>
            <a:ext cx="117252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016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6769D1B-858A-4117-8B8C-1A3B0CAEC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Frekvencija Riječi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02B60C0D-25F4-48F6-B312-F8CF72C7C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Graf 30 najčešće korištenih riječi</a:t>
            </a:r>
          </a:p>
        </p:txBody>
      </p:sp>
      <p:pic>
        <p:nvPicPr>
          <p:cNvPr id="4" name="Rezervirano mjesto sadržaja 4">
            <a:extLst>
              <a:ext uri="{FF2B5EF4-FFF2-40B4-BE49-F238E27FC236}">
                <a16:creationId xmlns:a16="http://schemas.microsoft.com/office/drawing/2014/main" id="{046712CA-6F63-44DF-832B-9FAD3BC55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58355"/>
            <a:ext cx="8028562" cy="3294770"/>
          </a:xfrm>
          <a:prstGeom prst="rect">
            <a:avLst/>
          </a:prstGeom>
        </p:spPr>
      </p:pic>
      <p:pic>
        <p:nvPicPr>
          <p:cNvPr id="6" name="Slika 5">
            <a:extLst>
              <a:ext uri="{FF2B5EF4-FFF2-40B4-BE49-F238E27FC236}">
                <a16:creationId xmlns:a16="http://schemas.microsoft.com/office/drawing/2014/main" id="{71E76521-8199-4592-8518-B7191D0C2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694" y="3429000"/>
            <a:ext cx="7849306" cy="329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325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6B0E5C4-5E4C-4A8C-B643-FB777FBD2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Concordance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najčešćih riječi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844E86B-A545-4C00-A4FB-E83FAFD88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Prikaz konteksta u kojem je riječ korištena</a:t>
            </a:r>
          </a:p>
          <a:p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AB1B9097-37DA-4845-B813-2C91AD82A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275" y="4367213"/>
            <a:ext cx="7467600" cy="1809750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E0C1DD2A-A160-4262-8FDF-83B884B60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5" y="2490787"/>
            <a:ext cx="73056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444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B5E3484-AC5C-4AFB-BEDD-487BE9792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Kolokacije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2CC5BECF-DE14-4DAD-BB73-60465F7BD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Riječi koje se često pojavljuju zajedno</a:t>
            </a:r>
          </a:p>
          <a:p>
            <a:endParaRPr lang="hr-HR" dirty="0"/>
          </a:p>
          <a:p>
            <a:endParaRPr lang="hr-HR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291DB7AF-AAC3-4F8B-A22D-28AF54656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14625"/>
            <a:ext cx="6467475" cy="1428750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5938ACED-2BFD-4444-BBBE-6C9918300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087" y="4001294"/>
            <a:ext cx="639127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3485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373</Words>
  <Application>Microsoft Office PowerPoint</Application>
  <PresentationFormat>Široki zaslon</PresentationFormat>
  <Paragraphs>58</Paragraphs>
  <Slides>14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sustava Office</vt:lpstr>
      <vt:lpstr>NoSQL i BigData Analitika</vt:lpstr>
      <vt:lpstr>Odabrani skup podataka</vt:lpstr>
      <vt:lpstr>Tokeniziranje teksta</vt:lpstr>
      <vt:lpstr>Stop Words</vt:lpstr>
      <vt:lpstr>Stemming</vt:lpstr>
      <vt:lpstr>Lematizacija</vt:lpstr>
      <vt:lpstr>Frekvencija Riječi</vt:lpstr>
      <vt:lpstr>Concordance najčešćih riječi</vt:lpstr>
      <vt:lpstr>Kolokacije</vt:lpstr>
      <vt:lpstr>Leksička diversifikacija</vt:lpstr>
      <vt:lpstr>Korpus Teksta - Brown</vt:lpstr>
      <vt:lpstr>Lingvističko stablo</vt:lpstr>
      <vt:lpstr>PowerPoint prezentacija</vt:lpstr>
      <vt:lpstr>Zaključak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i BigData Analitika</dc:title>
  <dc:creator>Marko Benjak (mbenjak)</dc:creator>
  <cp:lastModifiedBy>Marko Benjak (mbenjak)</cp:lastModifiedBy>
  <cp:revision>17</cp:revision>
  <dcterms:created xsi:type="dcterms:W3CDTF">2021-05-26T17:23:20Z</dcterms:created>
  <dcterms:modified xsi:type="dcterms:W3CDTF">2021-05-28T08:12:25Z</dcterms:modified>
</cp:coreProperties>
</file>