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7.jpe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microsoft.com/office/2007/relationships/hdphoto" Target="../media/hdphoto10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32.png"/><Relationship Id="rId4" Type="http://schemas.microsoft.com/office/2007/relationships/hdphoto" Target="../media/hdphoto1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1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microsoft.com/office/2007/relationships/hdphoto" Target="../media/hdphoto7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7.jpeg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/>
          <a:p>
            <a:r>
              <a:rPr lang="en-US" sz="5000" smtClean="0"/>
              <a:t>Sokoban</a:t>
            </a:r>
            <a:endParaRPr lang="en-US" sz="50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228600"/>
            <a:ext cx="6400800" cy="12954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Fakultet tehničkih nauka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Odsek za računarstvo i automatiku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Katedra za računarske nauke i informatiku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80206"/>
            <a:ext cx="1371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9394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5800" y="5262246"/>
            <a:ext cx="2630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Autor: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Bilanovi</a:t>
            </a:r>
            <a:r>
              <a:rPr lang="sr-Latn-RS" smtClean="0"/>
              <a:t>ć Ma</a:t>
            </a:r>
            <a:r>
              <a:rPr lang="en-US" smtClean="0"/>
              <a:t>rko</a:t>
            </a:r>
            <a:r>
              <a:rPr lang="en-US" dirty="0" smtClean="0"/>
              <a:t>	</a:t>
            </a:r>
            <a:r>
              <a:rPr lang="en-US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8472" y="4985246"/>
            <a:ext cx="2477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Mentor</a:t>
            </a:r>
            <a:r>
              <a:rPr lang="en-US" smtClean="0"/>
              <a:t>:</a:t>
            </a:r>
          </a:p>
          <a:p>
            <a:r>
              <a:rPr lang="sr-Latn-RS"/>
              <a:t>dr</a:t>
            </a:r>
            <a:r>
              <a:rPr lang="en-US"/>
              <a:t>.  </a:t>
            </a:r>
            <a:r>
              <a:rPr lang="sr-Latn-RS"/>
              <a:t>Đorđe</a:t>
            </a:r>
            <a:r>
              <a:rPr lang="en-US"/>
              <a:t> </a:t>
            </a:r>
            <a:r>
              <a:rPr lang="en-US" smtClean="0"/>
              <a:t>Obradović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Predmetni </a:t>
            </a:r>
            <a:r>
              <a:rPr lang="en-US" smtClean="0"/>
              <a:t>nastavnik: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dr</a:t>
            </a:r>
            <a:r>
              <a:rPr lang="en-US"/>
              <a:t>.  Zora Konjovi</a:t>
            </a:r>
            <a:r>
              <a:rPr lang="sr-Latn-CS" smtClean="0"/>
              <a:t>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7</a:t>
            </a:r>
          </a:p>
        </p:txBody>
      </p:sp>
      <p:sp>
        <p:nvSpPr>
          <p:cNvPr id="21" name="Multiply 20"/>
          <p:cNvSpPr/>
          <p:nvPr/>
        </p:nvSpPr>
        <p:spPr>
          <a:xfrm>
            <a:off x="7086600" y="4458773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30182" y="4458489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C:\Users\Marko\Desktop\New folder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80956"/>
            <a:ext cx="2626573" cy="17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Marko\Desktop\New folder\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7" y="4449248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arko\Desktop\New folder\9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17" y="4458773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68565" y="583500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10749" y="583500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8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6934200" y="4455292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Marko\Desktop\New folder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87" y="1164353"/>
            <a:ext cx="2626573" cy="17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Marko\Desktop\New folder\1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0" y="4472776"/>
            <a:ext cx="1581297" cy="10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arko\Desktop\New folder\7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90" y="4457018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Marko\Desktop\New folder\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59" y="4455292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83959" y="5819085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21995" y="5819085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en-US" sz="2400"/>
              <a:t>9</a:t>
            </a:r>
          </a:p>
        </p:txBody>
      </p:sp>
      <p:sp>
        <p:nvSpPr>
          <p:cNvPr id="14" name="Multiply 13"/>
          <p:cNvSpPr/>
          <p:nvPr/>
        </p:nvSpPr>
        <p:spPr>
          <a:xfrm>
            <a:off x="7028241" y="4371008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:\Users\Marko\Desktop\New folder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64353"/>
            <a:ext cx="2626573" cy="17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Marko\Desktop\New folder\9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8" y="4334854"/>
            <a:ext cx="164506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Marko\Desktop\New folder\13.jp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13" y="4371008"/>
            <a:ext cx="16097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ultiply 18"/>
          <p:cNvSpPr/>
          <p:nvPr/>
        </p:nvSpPr>
        <p:spPr>
          <a:xfrm>
            <a:off x="4846530" y="4370724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278" y="584638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97224" y="5876246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smtClean="0"/>
              <a:t>Pronadjen cilj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494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Pretraga prvi u </a:t>
            </a:r>
            <a:r>
              <a:rPr lang="sr-Latn-RS" smtClean="0"/>
              <a:t>širinu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+mj-lt"/>
              </a:rPr>
              <a:t>Postupak pretrage predstavljen je stablom</a:t>
            </a:r>
          </a:p>
          <a:p>
            <a:r>
              <a:rPr lang="vi-VN" sz="2900">
                <a:latin typeface="Calibri" pitchFamily="34" charset="0"/>
                <a:cs typeface="Calibri" pitchFamily="34" charset="0"/>
              </a:rPr>
              <a:t>Strategija pretraživanja prvi u </a:t>
            </a:r>
            <a:r>
              <a:rPr lang="sr-Latn-RS" sz="2900" smtClean="0">
                <a:latin typeface="Calibri" pitchFamily="34" charset="0"/>
                <a:cs typeface="Calibri" pitchFamily="34" charset="0"/>
              </a:rPr>
              <a:t>širinu</a:t>
            </a:r>
            <a:r>
              <a:rPr lang="vi-VN" sz="3400" smtClean="0"/>
              <a:t> </a:t>
            </a:r>
            <a:endParaRPr lang="sr-Latn-RS" sz="3400" smtClean="0"/>
          </a:p>
          <a:p>
            <a:pPr lvl="1"/>
            <a:r>
              <a:rPr lang="vi-VN">
                <a:latin typeface="Calibri" pitchFamily="34" charset="0"/>
                <a:cs typeface="Calibri" pitchFamily="34" charset="0"/>
              </a:rPr>
              <a:t>Razvijaju se uvek stanja ili hipoteze na istom nivou</a:t>
            </a:r>
            <a:r>
              <a:rPr lang="vi-VN">
                <a:latin typeface="Calibri" pitchFamily="34" charset="0"/>
                <a:cs typeface="Calibri" pitchFamily="34" charset="0"/>
              </a:rPr>
              <a:t>. </a:t>
            </a:r>
            <a:endParaRPr lang="sr-Latn-RS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mtClean="0">
                <a:latin typeface="Calibri" pitchFamily="34" charset="0"/>
                <a:cs typeface="Calibri" pitchFamily="34" charset="0"/>
              </a:rPr>
              <a:t>Stanje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jedinstveno opisuje poziciju robota i pozicije kutija.</a:t>
            </a:r>
            <a:endParaRPr lang="sr-Latn-RS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vi-VN">
                <a:latin typeface="Calibri" pitchFamily="34" charset="0"/>
                <a:cs typeface="Calibri" pitchFamily="34" charset="0"/>
              </a:rPr>
              <a:t>Kad  se završi pretraživanje  u jednom nivou prelazi se </a:t>
            </a:r>
            <a:r>
              <a:rPr lang="vi-VN">
                <a:latin typeface="Calibri" pitchFamily="34" charset="0"/>
                <a:cs typeface="Calibri" pitchFamily="34" charset="0"/>
              </a:rPr>
              <a:t>na </a:t>
            </a:r>
            <a:r>
              <a:rPr lang="vi-VN" smtClean="0">
                <a:latin typeface="Calibri" pitchFamily="34" charset="0"/>
                <a:cs typeface="Calibri" pitchFamily="34" charset="0"/>
              </a:rPr>
              <a:t>sledeći </a:t>
            </a:r>
            <a:r>
              <a:rPr lang="vi-VN">
                <a:latin typeface="Calibri" pitchFamily="34" charset="0"/>
                <a:cs typeface="Calibri" pitchFamily="34" charset="0"/>
              </a:rPr>
              <a:t>i tako dok se ne dođe do rešenja ili dok hipoteze </a:t>
            </a:r>
            <a:r>
              <a:rPr lang="vi-VN">
                <a:latin typeface="Calibri" pitchFamily="34" charset="0"/>
                <a:cs typeface="Calibri" pitchFamily="34" charset="0"/>
              </a:rPr>
              <a:t>mogu </a:t>
            </a:r>
            <a:r>
              <a:rPr lang="vi-VN" smtClean="0">
                <a:latin typeface="Calibri" pitchFamily="34" charset="0"/>
                <a:cs typeface="Calibri" pitchFamily="34" charset="0"/>
              </a:rPr>
              <a:t>da </a:t>
            </a:r>
            <a:r>
              <a:rPr lang="vi-VN">
                <a:latin typeface="Calibri" pitchFamily="34" charset="0"/>
                <a:cs typeface="Calibri" pitchFamily="34" charset="0"/>
              </a:rPr>
              <a:t>se razvijaju bez ponavljanja </a:t>
            </a:r>
            <a:endParaRPr lang="sr-Latn-R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4808759" y="4550628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1</a:t>
            </a:r>
            <a:endParaRPr lang="en-US" sz="2400"/>
          </a:p>
        </p:txBody>
      </p:sp>
      <p:pic>
        <p:nvPicPr>
          <p:cNvPr id="2" name="Picture 2" descr="C:\Users\Marko\Desktop\New folder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77" y="1153548"/>
            <a:ext cx="27514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arko\Desktop\New folder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83112"/>
            <a:ext cx="159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Marko\Desktop\New folder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9" y="4550628"/>
            <a:ext cx="1609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ultiply 20"/>
          <p:cNvSpPr/>
          <p:nvPr/>
        </p:nvSpPr>
        <p:spPr>
          <a:xfrm>
            <a:off x="7086600" y="455062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2</a:t>
            </a:r>
            <a:endParaRPr lang="en-US" sz="2400"/>
          </a:p>
        </p:txBody>
      </p:sp>
      <p:pic>
        <p:nvPicPr>
          <p:cNvPr id="9" name="Picture 3" descr="C:\Users\Marko\Desktop\New folder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14" y="1181938"/>
            <a:ext cx="2701803" cy="182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ultiply 20"/>
          <p:cNvSpPr/>
          <p:nvPr/>
        </p:nvSpPr>
        <p:spPr>
          <a:xfrm>
            <a:off x="2616744" y="4412966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rko\Desktop\New folder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4403725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rko\Desktop\New folder\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79" y="4408487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ultiply 13"/>
          <p:cNvSpPr/>
          <p:nvPr/>
        </p:nvSpPr>
        <p:spPr>
          <a:xfrm>
            <a:off x="7010400" y="440848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1527" y="58028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</a:t>
            </a:r>
            <a:r>
              <a:rPr lang="sr-Latn-RS" sz="2400" smtClean="0"/>
              <a:t> 3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7010400" y="440848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arko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89" y="1095233"/>
            <a:ext cx="263679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97" y="4429172"/>
            <a:ext cx="16002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ultiply 15"/>
          <p:cNvSpPr/>
          <p:nvPr/>
        </p:nvSpPr>
        <p:spPr>
          <a:xfrm>
            <a:off x="4815192" y="4428888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Marko\Desktop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90" y="4429172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sr-Latn-RS" sz="2400"/>
              <a:t>4</a:t>
            </a:r>
            <a:endParaRPr lang="en-US" sz="2400"/>
          </a:p>
        </p:txBody>
      </p:sp>
      <p:sp>
        <p:nvSpPr>
          <p:cNvPr id="21" name="Multiply 20"/>
          <p:cNvSpPr/>
          <p:nvPr/>
        </p:nvSpPr>
        <p:spPr>
          <a:xfrm>
            <a:off x="191159" y="4408203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rko\Desktop\New folder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12" y="1164353"/>
            <a:ext cx="2701803" cy="181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ultiply 13"/>
          <p:cNvSpPr/>
          <p:nvPr/>
        </p:nvSpPr>
        <p:spPr>
          <a:xfrm>
            <a:off x="7010400" y="440848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arko\Desktop\New folder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86" y="4389437"/>
            <a:ext cx="159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rko\Desktop\New folder\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48" y="4408487"/>
            <a:ext cx="159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41527" y="58028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</a:t>
            </a:r>
            <a:r>
              <a:rPr lang="sr-Latn-RS" sz="2400" smtClean="0"/>
              <a:t> 5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2616744" y="4405261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Marko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477" y="1088409"/>
            <a:ext cx="265258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ultiply 15"/>
          <p:cNvSpPr/>
          <p:nvPr/>
        </p:nvSpPr>
        <p:spPr>
          <a:xfrm>
            <a:off x="330182" y="4408486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rko\Deskto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96" y="4440146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rko\Desktop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40146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</a:t>
            </a:r>
            <a:r>
              <a:rPr lang="sr-Latn-RS" sz="2400" smtClean="0"/>
              <a:t> 6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330182" y="442888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arko\Desktop\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26869"/>
            <a:ext cx="1617266" cy="10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ultiply 15"/>
          <p:cNvSpPr/>
          <p:nvPr/>
        </p:nvSpPr>
        <p:spPr>
          <a:xfrm>
            <a:off x="4815192" y="4428888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Marko\Desktop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99" y="989119"/>
            <a:ext cx="2822762" cy="189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2478668" y="4435565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Sokoban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Tip transportne puzle.</a:t>
            </a:r>
          </a:p>
          <a:p>
            <a:r>
              <a:rPr lang="en-US"/>
              <a:t>Cilj igre je premestati kutije </a:t>
            </a:r>
            <a:r>
              <a:rPr lang="en-US" smtClean="0"/>
              <a:t>tako da do svakog cilja bude dogurana kutija.</a:t>
            </a:r>
            <a:endParaRPr lang="sr-Latn-RS" smtClean="0"/>
          </a:p>
          <a:p>
            <a:r>
              <a:rPr lang="sr-Latn-RS" smtClean="0"/>
              <a:t>Pravila igre:</a:t>
            </a:r>
          </a:p>
          <a:p>
            <a:pPr lvl="1"/>
            <a:r>
              <a:rPr lang="sr-Latn-RS" smtClean="0"/>
              <a:t>Samo jedna kutija može da se gura u isto vreme.</a:t>
            </a:r>
          </a:p>
          <a:p>
            <a:pPr lvl="1"/>
            <a:r>
              <a:rPr lang="sr-Latn-RS" smtClean="0"/>
              <a:t>Igrač ne može da prolazi kroz kutije ni kroz zidove.</a:t>
            </a:r>
          </a:p>
          <a:p>
            <a:pPr lvl="1"/>
            <a:r>
              <a:rPr lang="sr-Latn-RS" smtClean="0"/>
              <a:t>Puzla je rešena u momentu kad su svaki cilj ima kutiju na sebi.</a:t>
            </a:r>
          </a:p>
        </p:txBody>
      </p:sp>
    </p:spTree>
    <p:extLst>
      <p:ext uri="{BB962C8B-B14F-4D97-AF65-F5344CB8AC3E}">
        <p14:creationId xmlns:p14="http://schemas.microsoft.com/office/powerpoint/2010/main" val="130609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sr-Latn-RS" sz="2400" smtClean="0"/>
              <a:t>7</a:t>
            </a:r>
            <a:endParaRPr lang="en-US" sz="2400"/>
          </a:p>
        </p:txBody>
      </p:sp>
      <p:sp>
        <p:nvSpPr>
          <p:cNvPr id="21" name="Multiply 20"/>
          <p:cNvSpPr/>
          <p:nvPr/>
        </p:nvSpPr>
        <p:spPr>
          <a:xfrm>
            <a:off x="191159" y="4408203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551607" y="4408202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arko\Desktop\New folder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42" y="1164353"/>
            <a:ext cx="2626573" cy="177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arko\Desktop\New folder\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99" y="4403582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rko\Desktop\New folder\4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403582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97998" y="58028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</a:t>
            </a:r>
            <a:r>
              <a:rPr lang="sr-Latn-RS" sz="2400" smtClean="0"/>
              <a:t> 8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4495800" y="4405260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rko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73" y="1215841"/>
            <a:ext cx="2652584" cy="17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arko\Desktop\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4404380"/>
            <a:ext cx="16002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rko\Desktop\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7" y="4440146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arko\Desktop\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4468813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2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</a:t>
            </a:r>
            <a:r>
              <a:rPr lang="sr-Latn-RS" sz="2400" smtClean="0"/>
              <a:t> 9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6934200" y="4440146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Marko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38" y="1110820"/>
            <a:ext cx="263679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arko\Desktop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2" y="4440146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rko\Desktop\3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65" y="4476008"/>
            <a:ext cx="16002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arko\Desktop\7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031" y="4476008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sr-Latn-RS" sz="2400" smtClean="0"/>
              <a:t>10</a:t>
            </a:r>
            <a:endParaRPr lang="en-US" sz="2400"/>
          </a:p>
        </p:txBody>
      </p:sp>
      <p:sp>
        <p:nvSpPr>
          <p:cNvPr id="21" name="Multiply 20"/>
          <p:cNvSpPr/>
          <p:nvPr/>
        </p:nvSpPr>
        <p:spPr>
          <a:xfrm>
            <a:off x="4730791" y="4466259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616744" y="4458490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Marko\Desktop\New folder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58" y="1164353"/>
            <a:ext cx="2626573" cy="17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arko\Desktop\New folder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49249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arko\Desktop\New folder\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7" y="4419600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</a:t>
            </a:r>
            <a:r>
              <a:rPr lang="sr-Latn-RS" sz="2400" smtClean="0"/>
              <a:t> 11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4495800" y="4405260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Marko\Deskto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73" y="1219252"/>
            <a:ext cx="2652584" cy="17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30182" y="4418752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390978" y="4468813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Marko\Desktop\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88" y="4419036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</a:t>
            </a:r>
            <a:r>
              <a:rPr lang="sr-Latn-RS" sz="2400" smtClean="0"/>
              <a:t> 12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4495800" y="4405260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:\Users\Marko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045" y="1233267"/>
            <a:ext cx="2576932" cy="172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6934200" y="4405259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Marko\Desktop\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3" y="4419600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arko\Desktop\4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7" y="4405259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</a:t>
            </a:r>
            <a:r>
              <a:rPr lang="sr-Latn-RS" sz="2400" smtClean="0"/>
              <a:t> 13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6934200" y="4440146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Marko\Desktop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79" y="1092891"/>
            <a:ext cx="263679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191159" y="4440145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447136" y="4440144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:\Users\Marko\Desktop\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48" y="4440144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sr-Latn-RS" sz="2400" smtClean="0"/>
              <a:t>14</a:t>
            </a:r>
            <a:endParaRPr lang="en-US" sz="2400"/>
          </a:p>
        </p:txBody>
      </p:sp>
      <p:sp>
        <p:nvSpPr>
          <p:cNvPr id="21" name="Multiply 20"/>
          <p:cNvSpPr/>
          <p:nvPr/>
        </p:nvSpPr>
        <p:spPr>
          <a:xfrm>
            <a:off x="2428057" y="445848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30182" y="4458489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C:\Users\Marko\Desktop\New folder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95" y="1180956"/>
            <a:ext cx="2626573" cy="17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arko\Desktop\New folder\7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4348163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arko\Desktop\New folder\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4310062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26481" y="58028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sr-Latn-RS" sz="2400" smtClean="0"/>
              <a:t>15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6934200" y="4455292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Marko\Desktop\New folder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87" y="1164353"/>
            <a:ext cx="2626573" cy="17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Marko\Desktop\New folder\1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0" y="4472776"/>
            <a:ext cx="1581297" cy="10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arko\Desktop\New folder\7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90" y="4457018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Marko\Desktop\New folder\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59" y="4455292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421995" y="5819085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sr-Latn-RS" sz="2400" smtClean="0"/>
              <a:t>16</a:t>
            </a:r>
            <a:endParaRPr lang="en-US" sz="2400" smtClean="0"/>
          </a:p>
        </p:txBody>
      </p:sp>
      <p:sp>
        <p:nvSpPr>
          <p:cNvPr id="21" name="Multiply 20"/>
          <p:cNvSpPr/>
          <p:nvPr/>
        </p:nvSpPr>
        <p:spPr>
          <a:xfrm>
            <a:off x="7086600" y="4458773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30182" y="4458489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C:\Users\Marko\Desktop\New folder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80956"/>
            <a:ext cx="2626573" cy="17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Marko\Desktop\New folder\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7" y="4449248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arko\Desktop\New folder\9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17" y="4458773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68565" y="583500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10749" y="583500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Pretraga prvi u dubinu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+mj-lt"/>
              </a:rPr>
              <a:t>Postupak pretrage predstavljen je stablom</a:t>
            </a:r>
          </a:p>
          <a:p>
            <a:r>
              <a:rPr lang="vi-VN" sz="2900">
                <a:latin typeface="Calibri" pitchFamily="34" charset="0"/>
                <a:cs typeface="Calibri" pitchFamily="34" charset="0"/>
              </a:rPr>
              <a:t>Strategija pretraživanja prvi u dubinu</a:t>
            </a:r>
            <a:r>
              <a:rPr lang="vi-VN" sz="3400"/>
              <a:t> </a:t>
            </a:r>
            <a:endParaRPr lang="sr-Latn-RS" sz="3400" smtClean="0"/>
          </a:p>
          <a:p>
            <a:pPr lvl="1"/>
            <a:r>
              <a:rPr lang="vi-VN" smtClean="0">
                <a:latin typeface="Calibri" pitchFamily="34" charset="0"/>
                <a:cs typeface="Calibri" pitchFamily="34" charset="0"/>
              </a:rPr>
              <a:t>Trenutna </a:t>
            </a:r>
            <a:r>
              <a:rPr lang="vi-VN">
                <a:latin typeface="Calibri" pitchFamily="34" charset="0"/>
                <a:cs typeface="Calibri" pitchFamily="34" charset="0"/>
              </a:rPr>
              <a:t>hipoteza ili  stanje razrađuje se (u dubinu)  pre </a:t>
            </a:r>
            <a:r>
              <a:rPr lang="vi-VN" smtClean="0">
                <a:latin typeface="Calibri" pitchFamily="34" charset="0"/>
                <a:cs typeface="Calibri" pitchFamily="34" charset="0"/>
              </a:rPr>
              <a:t>razmatranja </a:t>
            </a:r>
            <a:r>
              <a:rPr lang="vi-VN">
                <a:latin typeface="Calibri" pitchFamily="34" charset="0"/>
                <a:cs typeface="Calibri" pitchFamily="34" charset="0"/>
              </a:rPr>
              <a:t>ostalih stanja. </a:t>
            </a:r>
            <a:endParaRPr lang="en-US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mtClean="0">
                <a:latin typeface="Calibri" pitchFamily="34" charset="0"/>
                <a:cs typeface="Calibri" pitchFamily="34" charset="0"/>
              </a:rPr>
              <a:t>Stanje jedinstveno opisuje poziciju robota i pozicije kutija.</a:t>
            </a:r>
            <a:endParaRPr lang="sr-Latn-RS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vi-VN" smtClean="0">
                <a:latin typeface="Calibri" pitchFamily="34" charset="0"/>
                <a:cs typeface="Calibri" pitchFamily="34" charset="0"/>
              </a:rPr>
              <a:t>U </a:t>
            </a:r>
            <a:r>
              <a:rPr lang="vi-VN">
                <a:latin typeface="Calibri" pitchFamily="34" charset="0"/>
                <a:cs typeface="Calibri" pitchFamily="34" charset="0"/>
              </a:rPr>
              <a:t>slučaju da stanje nema dece odnosno trenutna hipoteza </a:t>
            </a:r>
            <a:r>
              <a:rPr lang="vi-VN" smtClean="0">
                <a:latin typeface="Calibri" pitchFamily="34" charset="0"/>
                <a:cs typeface="Calibri" pitchFamily="34" charset="0"/>
              </a:rPr>
              <a:t>ne</a:t>
            </a:r>
            <a:r>
              <a:rPr lang="sr-Latn-RS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mtClean="0">
                <a:latin typeface="Calibri" pitchFamily="34" charset="0"/>
                <a:cs typeface="Calibri" pitchFamily="34" charset="0"/>
              </a:rPr>
              <a:t>može  </a:t>
            </a:r>
            <a:r>
              <a:rPr lang="vi-VN">
                <a:latin typeface="Calibri" pitchFamily="34" charset="0"/>
                <a:cs typeface="Calibri" pitchFamily="34" charset="0"/>
              </a:rPr>
              <a:t>da se razrađuje, prelazi se na  obradu  prethodne </a:t>
            </a:r>
            <a:r>
              <a:rPr lang="vi-VN" smtClean="0">
                <a:latin typeface="Calibri" pitchFamily="34" charset="0"/>
                <a:cs typeface="Calibri" pitchFamily="34" charset="0"/>
              </a:rPr>
              <a:t>hipoteze </a:t>
            </a:r>
            <a:r>
              <a:rPr lang="vi-VN">
                <a:latin typeface="Calibri" pitchFamily="34" charset="0"/>
                <a:cs typeface="Calibri" pitchFamily="34" charset="0"/>
              </a:rPr>
              <a:t>u drugom pravcu. </a:t>
            </a:r>
            <a:endParaRPr lang="sr-Latn-R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26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sr-Latn-RS" sz="2400" smtClean="0"/>
              <a:t>17</a:t>
            </a:r>
            <a:endParaRPr lang="en-US" sz="2400"/>
          </a:p>
        </p:txBody>
      </p:sp>
      <p:sp>
        <p:nvSpPr>
          <p:cNvPr id="14" name="Multiply 13"/>
          <p:cNvSpPr/>
          <p:nvPr/>
        </p:nvSpPr>
        <p:spPr>
          <a:xfrm>
            <a:off x="7028241" y="4371008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:\Users\Marko\Desktop\New folder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64353"/>
            <a:ext cx="2626573" cy="17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Marko\Desktop\New folder\9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8" y="4334854"/>
            <a:ext cx="164506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Marko\Desktop\New folder\13.jp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13" y="4371008"/>
            <a:ext cx="16097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ultiply 18"/>
          <p:cNvSpPr/>
          <p:nvPr/>
        </p:nvSpPr>
        <p:spPr>
          <a:xfrm>
            <a:off x="4846530" y="4370724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278" y="584638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97224" y="5876246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smtClean="0"/>
              <a:t>Pronadjen cilj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935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4808759" y="4550628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1</a:t>
            </a:r>
            <a:endParaRPr lang="en-US" sz="2400"/>
          </a:p>
        </p:txBody>
      </p:sp>
      <p:pic>
        <p:nvPicPr>
          <p:cNvPr id="2" name="Picture 2" descr="C:\Users\Marko\Desktop\New folder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77" y="1153548"/>
            <a:ext cx="27514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arko\Desktop\New folder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83112"/>
            <a:ext cx="159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Marko\Desktop\New folder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9" y="4550628"/>
            <a:ext cx="1609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ultiply 20"/>
          <p:cNvSpPr/>
          <p:nvPr/>
        </p:nvSpPr>
        <p:spPr>
          <a:xfrm>
            <a:off x="7086600" y="455062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2</a:t>
            </a:r>
            <a:endParaRPr lang="en-US" sz="2400"/>
          </a:p>
        </p:txBody>
      </p:sp>
      <p:pic>
        <p:nvPicPr>
          <p:cNvPr id="9" name="Picture 3" descr="C:\Users\Marko\Desktop\New folder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14" y="1181938"/>
            <a:ext cx="2701803" cy="182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ultiply 20"/>
          <p:cNvSpPr/>
          <p:nvPr/>
        </p:nvSpPr>
        <p:spPr>
          <a:xfrm>
            <a:off x="2616744" y="4412966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rko\Desktop\New folder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4403725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rko\Desktop\New folder\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79" y="4408487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ultiply 13"/>
          <p:cNvSpPr/>
          <p:nvPr/>
        </p:nvSpPr>
        <p:spPr>
          <a:xfrm>
            <a:off x="7010400" y="440848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1527" y="58028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</a:t>
            </a:r>
            <a:r>
              <a:rPr lang="en-US" sz="2400"/>
              <a:t>3</a:t>
            </a:r>
          </a:p>
        </p:txBody>
      </p:sp>
      <p:sp>
        <p:nvSpPr>
          <p:cNvPr id="21" name="Multiply 20"/>
          <p:cNvSpPr/>
          <p:nvPr/>
        </p:nvSpPr>
        <p:spPr>
          <a:xfrm>
            <a:off x="191159" y="4408203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rko\Desktop\New folder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12" y="1164353"/>
            <a:ext cx="2701803" cy="181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ultiply 13"/>
          <p:cNvSpPr/>
          <p:nvPr/>
        </p:nvSpPr>
        <p:spPr>
          <a:xfrm>
            <a:off x="7010400" y="440848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arko\Desktop\New folder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86" y="4389437"/>
            <a:ext cx="159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rko\Desktop\New folder\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48" y="4408487"/>
            <a:ext cx="159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41527" y="58028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4</a:t>
            </a:r>
            <a:endParaRPr lang="en-US" sz="2400"/>
          </a:p>
        </p:txBody>
      </p:sp>
      <p:sp>
        <p:nvSpPr>
          <p:cNvPr id="21" name="Multiply 20"/>
          <p:cNvSpPr/>
          <p:nvPr/>
        </p:nvSpPr>
        <p:spPr>
          <a:xfrm>
            <a:off x="191159" y="4408203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551607" y="4408202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arko\Desktop\New folder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42" y="1164353"/>
            <a:ext cx="2626573" cy="177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arko\Desktop\New folder\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99" y="4403582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rko\Desktop\New folder\4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403582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97998" y="58028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5</a:t>
            </a:r>
            <a:endParaRPr lang="en-US" sz="2400"/>
          </a:p>
        </p:txBody>
      </p:sp>
      <p:sp>
        <p:nvSpPr>
          <p:cNvPr id="21" name="Multiply 20"/>
          <p:cNvSpPr/>
          <p:nvPr/>
        </p:nvSpPr>
        <p:spPr>
          <a:xfrm>
            <a:off x="4730791" y="4466259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616744" y="4458490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Marko\Desktop\New folder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58" y="1164353"/>
            <a:ext cx="2626573" cy="17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arko\Desktop\New folder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49249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arko\Desktop\New folder\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7" y="4419600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185051" y="3010104"/>
            <a:ext cx="1431693" cy="98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2005" y="3283812"/>
            <a:ext cx="208942" cy="81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8759" y="3325192"/>
            <a:ext cx="379316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144" y="2982348"/>
            <a:ext cx="1600456" cy="11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882" y="457199"/>
            <a:ext cx="11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Korak 6</a:t>
            </a:r>
            <a:endParaRPr lang="en-US" sz="2400"/>
          </a:p>
        </p:txBody>
      </p:sp>
      <p:sp>
        <p:nvSpPr>
          <p:cNvPr id="21" name="Multiply 20"/>
          <p:cNvSpPr/>
          <p:nvPr/>
        </p:nvSpPr>
        <p:spPr>
          <a:xfrm>
            <a:off x="2428057" y="4458487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30182" y="4458489"/>
            <a:ext cx="1709738" cy="10575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C:\Users\Marko\Desktop\New folder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95" y="1180956"/>
            <a:ext cx="2626573" cy="17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arko\Desktop\New folder\7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4348163"/>
            <a:ext cx="1590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arko\Desktop\New folder\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4310062"/>
            <a:ext cx="159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26481" y="58028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Ponovljeno stanje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296</Words>
  <Application>Microsoft Office PowerPoint</Application>
  <PresentationFormat>On-screen Show (4:3)</PresentationFormat>
  <Paragraphs>72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Sokoban</vt:lpstr>
      <vt:lpstr>Sokoban</vt:lpstr>
      <vt:lpstr>Pretraga prvi u dubinu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Pretraga prvi u širinu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Marko</dc:creator>
  <cp:lastModifiedBy>Marko</cp:lastModifiedBy>
  <cp:revision>161</cp:revision>
  <dcterms:created xsi:type="dcterms:W3CDTF">2006-08-16T00:00:00Z</dcterms:created>
  <dcterms:modified xsi:type="dcterms:W3CDTF">2012-06-19T20:25:17Z</dcterms:modified>
</cp:coreProperties>
</file>