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550898f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550898f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50898f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550898f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550898f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550898f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550898f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550898f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550898f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550898f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550898f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550898f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550898fe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550898fe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550898fe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550898fe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ceab30d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ceab30d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db9c55c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db9c55c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16254b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516254b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516254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516254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550898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550898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50898f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50898f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550898f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550898f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550898f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550898f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550898f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550898f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1875" y="1572800"/>
            <a:ext cx="53844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600"/>
              <a:t>MySQL InnoDB CLUSTER</a:t>
            </a:r>
            <a:r>
              <a:rPr lang="sr" sz="3600"/>
              <a:t> 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4825" y="3932575"/>
            <a:ext cx="4767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Mentor: Doc. dr Aleksandar Stanimirović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279750" y="3932575"/>
            <a:ext cx="22881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Marko Kocić 1478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600" y="152400"/>
            <a:ext cx="64408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09975" y="2273700"/>
            <a:ext cx="26670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400"/>
              <a:t>cluster.add_instance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400"/>
              <a:t>(‘clusteradmin@Ubuntu2’)</a:t>
            </a:r>
            <a:endParaRPr i="1" sz="1400"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925" y="565113"/>
            <a:ext cx="5362225" cy="40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300" y="152400"/>
            <a:ext cx="37794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384500"/>
            <a:ext cx="7175100" cy="4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600" u="sng"/>
              <a:t>MySQL Router</a:t>
            </a:r>
            <a:endParaRPr b="1" i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Rutiranje i balansiranje opterećenja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Datoteka </a:t>
            </a:r>
            <a:r>
              <a:rPr i="1" lang="sr" sz="1500"/>
              <a:t>mysqlrouter.conf</a:t>
            </a:r>
            <a:r>
              <a:rPr lang="sr" sz="1500"/>
              <a:t> je automatski kreirana na osnovu konfiguracije samog </a:t>
            </a:r>
            <a:r>
              <a:rPr i="1" lang="sr" sz="1500"/>
              <a:t>InnoDB</a:t>
            </a:r>
            <a:r>
              <a:rPr lang="sr" sz="1500"/>
              <a:t> klastera tokom procesa </a:t>
            </a:r>
            <a:r>
              <a:rPr i="1" lang="sr" sz="1500"/>
              <a:t>bootstrapping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Automatski detektuje promene nastale unutar klastera i ceo sistem nastavlja sa skladnim funkcionisanjem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13" y="152400"/>
            <a:ext cx="53603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88" y="152400"/>
            <a:ext cx="65114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530750"/>
            <a:ext cx="32745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sr" sz="1600" u="sng"/>
              <a:t>Otkaz jednog od MySQL servera</a:t>
            </a:r>
            <a:endParaRPr b="1" i="1" sz="1600" u="sng"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35640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963" y="152400"/>
            <a:ext cx="38360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433550" y="1592025"/>
            <a:ext cx="70389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Hvala na pažnji!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Pitanja?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Sadržaj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40025"/>
            <a:ext cx="34593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PREGLED </a:t>
            </a:r>
            <a:r>
              <a:rPr i="1" lang="sr" sz="1500"/>
              <a:t>InnoDB</a:t>
            </a:r>
            <a:r>
              <a:rPr lang="sr" sz="1500"/>
              <a:t> KLASTERA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ZAHTEVI </a:t>
            </a:r>
            <a:r>
              <a:rPr i="1" lang="sr" sz="1500"/>
              <a:t>InnoDB</a:t>
            </a:r>
            <a:r>
              <a:rPr lang="sr" sz="1500"/>
              <a:t> KLASTERA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OGRANIČENJA </a:t>
            </a:r>
            <a:r>
              <a:rPr i="1" lang="sr" sz="1500"/>
              <a:t>InnoDB</a:t>
            </a:r>
            <a:r>
              <a:rPr lang="sr" sz="1500"/>
              <a:t> KLASTERA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RAD SA </a:t>
            </a:r>
            <a:r>
              <a:rPr i="1" lang="sr" sz="1500"/>
              <a:t>InnoDB</a:t>
            </a:r>
            <a:r>
              <a:rPr lang="sr" sz="1500"/>
              <a:t> KLASTEROM UZ TEORIJSKA OBJAŠNJENJA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877100" y="1640025"/>
            <a:ext cx="34593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Priprema okruženja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Konfiguracija, administracija i </a:t>
            </a:r>
            <a:r>
              <a:rPr i="1" lang="sr" sz="1500"/>
              <a:t>deployment InnoDB</a:t>
            </a:r>
            <a:r>
              <a:rPr lang="sr" sz="1500"/>
              <a:t> klastera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500"/>
              <a:t>MySQL Router</a:t>
            </a:r>
            <a:endParaRPr i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Otkaz jednog od </a:t>
            </a:r>
            <a:r>
              <a:rPr i="1" lang="sr" sz="1500"/>
              <a:t>MySQL</a:t>
            </a:r>
            <a:r>
              <a:rPr lang="sr" sz="1500"/>
              <a:t> servera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PREGLED </a:t>
            </a:r>
            <a:r>
              <a:rPr i="1" lang="sr"/>
              <a:t>InnoDB</a:t>
            </a:r>
            <a:r>
              <a:rPr lang="sr"/>
              <a:t> KLASTERA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442200"/>
            <a:ext cx="39468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Integrisano, visoko dostupno, lako skalirajuće (elastično), otporno na greške </a:t>
            </a:r>
            <a:r>
              <a:rPr i="1" lang="sr" sz="1500"/>
              <a:t>MySQL</a:t>
            </a:r>
            <a:r>
              <a:rPr lang="sr" sz="1500"/>
              <a:t> rešenje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Problem: particionisanje mreže -&gt; </a:t>
            </a:r>
            <a:r>
              <a:rPr i="1" lang="sr" sz="1500"/>
              <a:t>split brain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Tehnike replikacije - tradicionalna asinhrona i semisinhrona replikacija i grupna replikacija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925" y="1132375"/>
            <a:ext cx="300151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518550"/>
            <a:ext cx="72378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Grupna replikacija – </a:t>
            </a:r>
            <a:r>
              <a:rPr i="1" lang="sr" sz="1500"/>
              <a:t>shared-nothing</a:t>
            </a:r>
            <a:r>
              <a:rPr lang="sr" sz="1500"/>
              <a:t> sistem sa razmenom poruka – </a:t>
            </a:r>
            <a:r>
              <a:rPr i="1" lang="sr" sz="1500"/>
              <a:t>commit</a:t>
            </a:r>
            <a:r>
              <a:rPr lang="sr" sz="1500"/>
              <a:t> nakon odobrenja grupe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Grupna replikacija – </a:t>
            </a:r>
            <a:r>
              <a:rPr i="1" lang="sr" sz="1500"/>
              <a:t>eventual consistency</a:t>
            </a:r>
            <a:r>
              <a:rPr lang="sr" sz="1500"/>
              <a:t> sistem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Proces </a:t>
            </a:r>
            <a:r>
              <a:rPr i="1" lang="sr" sz="1500"/>
              <a:t>certification</a:t>
            </a:r>
            <a:r>
              <a:rPr lang="sr" sz="1500"/>
              <a:t> – otkrivanje konflikta na nivou redova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Servisi grupne replikacije: članstvo grupe, detekcija greške, tolerancija na greške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500"/>
              <a:t>Single-primary</a:t>
            </a:r>
            <a:r>
              <a:rPr lang="sr" sz="1500"/>
              <a:t> i </a:t>
            </a:r>
            <a:r>
              <a:rPr i="1" lang="sr" sz="1500"/>
              <a:t>multi-primary</a:t>
            </a:r>
            <a:r>
              <a:rPr lang="sr" sz="1500"/>
              <a:t> režim</a:t>
            </a:r>
            <a:endParaRPr sz="15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ZAHTEVI </a:t>
            </a:r>
            <a:r>
              <a:rPr i="1" lang="sr"/>
              <a:t>InnoDB</a:t>
            </a:r>
            <a:r>
              <a:rPr lang="sr"/>
              <a:t> KLASTERA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K</a:t>
            </a:r>
            <a:r>
              <a:rPr lang="sr" sz="1500"/>
              <a:t>orišćenje </a:t>
            </a:r>
            <a:r>
              <a:rPr i="1" lang="sr" sz="1500"/>
              <a:t>InnoDB storage engine</a:t>
            </a:r>
            <a:r>
              <a:rPr lang="sr" sz="1500"/>
              <a:t>-a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Instance moraju imati jedinstveni identifikator u klasteru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500"/>
              <a:t>Shema performasi mora biti uključena na svakoj instanci u klasteru</a:t>
            </a:r>
            <a:endParaRPr sz="15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OGRANIČENJA </a:t>
            </a:r>
            <a:r>
              <a:rPr i="1" lang="sr"/>
              <a:t>InnoDB</a:t>
            </a:r>
            <a:r>
              <a:rPr lang="sr"/>
              <a:t> KLASTERA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</a:t>
            </a:r>
            <a:r>
              <a:rPr lang="sr"/>
              <a:t>inimalni broj servera u replikacionoj grupi je 3, a maksimalni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Čvorovi u okviru lokalne mreže zbog niske latencije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/>
              <a:t>InnoDB</a:t>
            </a:r>
            <a:r>
              <a:rPr lang="sr"/>
              <a:t> klaster radi samo sa </a:t>
            </a:r>
            <a:r>
              <a:rPr i="1" lang="sr"/>
              <a:t>MySQL </a:t>
            </a:r>
            <a:r>
              <a:rPr lang="sr"/>
              <a:t>bazom podataka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RAD SA InnoDB KLASTEROM UZ TEORIJSKA OBJAŠNJENJA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254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600" u="sng"/>
              <a:t>Priprema okruženja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Oracle VM VirtualBox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500"/>
              <a:t>Linux OS</a:t>
            </a:r>
            <a:r>
              <a:rPr lang="sr" sz="1500"/>
              <a:t> (</a:t>
            </a:r>
            <a:r>
              <a:rPr i="1" lang="sr" sz="1500"/>
              <a:t>Ubuntu 22.04</a:t>
            </a:r>
            <a:r>
              <a:rPr lang="sr" sz="1500"/>
              <a:t>), instalacija </a:t>
            </a:r>
            <a:r>
              <a:rPr i="1" lang="sr" sz="1500"/>
              <a:t>MySQL</a:t>
            </a:r>
            <a:r>
              <a:rPr lang="sr" sz="1500"/>
              <a:t> servera i </a:t>
            </a:r>
            <a:r>
              <a:rPr i="1" lang="sr" sz="1500"/>
              <a:t>MySQL Shell</a:t>
            </a:r>
            <a:r>
              <a:rPr lang="sr" sz="1500"/>
              <a:t>-a, kreiranje privilegovanog korisnika na svakoj mašini</a:t>
            </a:r>
            <a:endParaRPr sz="15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00" y="1688650"/>
            <a:ext cx="5254352" cy="27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88100" y="396675"/>
            <a:ext cx="3022800" cy="4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600" u="sng"/>
              <a:t>Konfiguracija, administracija i </a:t>
            </a:r>
            <a:r>
              <a:rPr b="1" i="1" lang="sr" sz="1600" u="sng"/>
              <a:t>deployment</a:t>
            </a:r>
            <a:r>
              <a:rPr b="1" lang="sr" sz="1600" u="sng"/>
              <a:t> </a:t>
            </a:r>
            <a:r>
              <a:rPr b="1" i="1" lang="sr" sz="1600" u="sng"/>
              <a:t>InnoDB</a:t>
            </a:r>
            <a:r>
              <a:rPr b="1" lang="sr" sz="1600" u="sng"/>
              <a:t> klastera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Nakon dodavanja </a:t>
            </a:r>
            <a:r>
              <a:rPr i="1" lang="sr" sz="1500"/>
              <a:t>ip adrese</a:t>
            </a:r>
            <a:r>
              <a:rPr lang="sr" sz="1500"/>
              <a:t> instance u </a:t>
            </a:r>
            <a:r>
              <a:rPr i="1" lang="sr" sz="1500"/>
              <a:t>etc/hosts</a:t>
            </a:r>
            <a:r>
              <a:rPr lang="sr" sz="1500"/>
              <a:t> datoteci…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dba.configure_instance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500"/>
              <a:t>(‘clusteradmin@192.168.100.81’)</a:t>
            </a:r>
            <a:endParaRPr i="1" sz="1500"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02" y="1114737"/>
            <a:ext cx="4745201" cy="35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/18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50" y="752475"/>
            <a:ext cx="6837701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