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7" r:id="rId5"/>
    <p:sldId id="271" r:id="rId6"/>
    <p:sldId id="260" r:id="rId7"/>
    <p:sldId id="261" r:id="rId8"/>
    <p:sldId id="273" r:id="rId9"/>
    <p:sldId id="276" r:id="rId10"/>
    <p:sldId id="263" r:id="rId11"/>
    <p:sldId id="265" r:id="rId12"/>
    <p:sldId id="270" r:id="rId13"/>
    <p:sldId id="277" r:id="rId14"/>
    <p:sldId id="275" r:id="rId15"/>
    <p:sldId id="279" r:id="rId16"/>
    <p:sldId id="278" r:id="rId17"/>
    <p:sldId id="280" r:id="rId18"/>
    <p:sldId id="281" r:id="rId19"/>
    <p:sldId id="266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616A65-6766-4CD9-B992-B7AAA597231D}">
          <p14:sldIdLst>
            <p14:sldId id="256"/>
            <p14:sldId id="259"/>
            <p14:sldId id="262"/>
            <p14:sldId id="267"/>
            <p14:sldId id="271"/>
            <p14:sldId id="260"/>
            <p14:sldId id="261"/>
            <p14:sldId id="273"/>
            <p14:sldId id="276"/>
            <p14:sldId id="263"/>
            <p14:sldId id="265"/>
            <p14:sldId id="270"/>
            <p14:sldId id="277"/>
            <p14:sldId id="275"/>
            <p14:sldId id="279"/>
            <p14:sldId id="278"/>
            <p14:sldId id="280"/>
            <p14:sldId id="281"/>
            <p14:sldId id="266"/>
          </p14:sldIdLst>
        </p14:section>
        <p14:section name="Untitled Section" id="{4844428F-CA5D-46EA-B1A2-F9121A684A8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56A1-8A97-4B76-958F-0FDD89DEB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89CC-1D7B-4787-8E6F-C60476CD3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70CB-092F-4C2F-A358-F571FBB9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C6DA-F4DE-442D-9145-EBCFA193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4B96-2921-4B7C-9100-B3987969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45780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5438-54A0-4D4C-AB66-6A2DC202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D4C39-6C9C-43F9-B6CE-E6FB47CBC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3E39-4115-4167-AC54-7FFE5151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ED9A-6A93-4540-BD91-0C9AE138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5E25-07A3-479C-A5DF-ECDD8C70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5922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427B0-FDA7-49E6-B73A-87EED2BF0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7A649-07A1-486C-8211-12BB3F078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CCAA-43F2-4FFC-82F9-946906B7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5D4B-201D-4E1A-B591-2787CF09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0F5C-09EA-42D2-A65E-9794B6CE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80073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8B02-867A-42DE-ABC4-C30B5C9A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23D1-6FE6-42BB-AD9B-3131C5F1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69E77-3A4B-47EB-8CC2-B112B9E0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29A-AECF-44E5-96F9-3427E4EE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6EAE-BB79-412C-A24A-12E9F674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4454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9AE7-695C-4E49-A657-EF30C44F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13D99-2B1E-4965-8379-9EE35FEB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42C9-3A0E-4999-846C-2D79B290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79AD8-F416-48CD-972B-764B21B6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6D3D-AED4-43EC-9DD4-DF64E3B9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2977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5DE0-61DA-42C7-B3EB-289254DD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51FA-2399-4E46-A0D3-B91995A61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EA27E-DDDC-4D2B-BC42-4DBE71BA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30588-3B62-4C04-8B52-3F891AD5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700B-6915-4E71-812B-3399A5A4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CDEF-617D-4987-B190-3F5C6DFB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24472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B9CA-6828-4452-8F95-16E56D8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EA3A-65ED-435D-B65E-4B5D9F38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764D0-428C-4364-B6EC-78B3EF16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F53DD-D113-437B-A6C1-9F23AA8BE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B7551-D1E0-4027-9FD7-9DE065F27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D9E7C-E386-444A-9388-E238727F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8ADDC-9A1B-4AAF-AA0D-852F8A75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0AE-74F1-4F06-AE3D-FE61F00C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66643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0C69-2B8F-44D6-8E27-A0B1A644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D29A2-60E0-4FDD-B64F-F858141D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E6437-FE25-49CC-B0EA-7852066E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A94D4-3D74-41BC-9EB9-903128EA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26222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0B6E-BB81-4AC5-A073-844368FE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FC1A1-AEED-49BF-943B-CF1BAB4F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05054-AFFB-4673-B9A2-0E815A95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406605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1B16-D784-410D-86A4-0D26FC9A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3B44-AD83-4492-98C1-50FD664F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48D5D-C860-4B2F-A303-A17FEABE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F16B-67F8-4368-83C5-DC0C0091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6BFAA-AB31-41D7-BE89-2709D5CB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587FA-8ACA-4C2B-B944-16A4C596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8605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3951-AC38-4AF7-A0BA-F44CCB76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A4CB9-2AAF-45F2-9E4C-48C887936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7BAA-5C81-4620-A543-6DF31864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35965-E443-4C29-BEBB-BA06E570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B320-218A-41FD-8772-151E4D8D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5D156-E277-4EBE-84C4-BB464676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402006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66F59-2E82-4E74-9F28-12FFA6E3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0E64-2E9C-4DAA-B315-CED874A3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B0B4-62D4-4D83-8DEC-4BD4751F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879C-6A5C-47C8-B227-4634BFE63BF7}" type="datetimeFigureOut">
              <a:rPr lang="sr-Cyrl-RS" smtClean="0"/>
              <a:t>27.09.2023.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F234-25C3-4211-A762-1A3F25253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7F25-88B9-45FC-91C6-A43DE486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8909-B526-4435-A782-59DED04B07E8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84363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7019-32E0-421E-94B3-1A4A13C48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6071" y="1362508"/>
            <a:ext cx="9144000" cy="2387600"/>
          </a:xfrm>
        </p:spPr>
        <p:txBody>
          <a:bodyPr>
            <a:normAutofit/>
          </a:bodyPr>
          <a:lstStyle/>
          <a:p>
            <a:r>
              <a:rPr lang="sr-Cyrl-R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Шах.Нет</a:t>
            </a:r>
            <a:endParaRPr lang="sr-Cyrl-R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BE95A-ED53-43DD-A727-FECF63F4E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2872" y="5818765"/>
            <a:ext cx="4100945" cy="554326"/>
          </a:xfrm>
        </p:spPr>
        <p:txBody>
          <a:bodyPr>
            <a:normAutofit/>
          </a:bodyPr>
          <a:lstStyle/>
          <a:p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Марко Ђурђевић</a:t>
            </a:r>
          </a:p>
          <a:p>
            <a:endParaRPr lang="sr-Cyrl-RS" sz="3200" dirty="0"/>
          </a:p>
        </p:txBody>
      </p:sp>
    </p:spTree>
    <p:extLst>
      <p:ext uri="{BB962C8B-B14F-4D97-AF65-F5344CB8AC3E}">
        <p14:creationId xmlns:p14="http://schemas.microsoft.com/office/powerpoint/2010/main" val="397924512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2B6965-8C35-4805-8854-560B040657A1}"/>
              </a:ext>
            </a:extLst>
          </p:cNvPr>
          <p:cNvSpPr txBox="1"/>
          <p:nvPr/>
        </p:nvSpPr>
        <p:spPr>
          <a:xfrm>
            <a:off x="83128" y="203200"/>
            <a:ext cx="94706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Процењивање шаховске јачине корисника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помоћу шаховских слагалица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0CFE1-55FE-4B79-99B7-DDA9C589375B}"/>
              </a:ext>
            </a:extLst>
          </p:cNvPr>
          <p:cNvSpPr txBox="1"/>
          <p:nvPr/>
        </p:nvSpPr>
        <p:spPr>
          <a:xfrm>
            <a:off x="1228436" y="2743200"/>
            <a:ext cx="239001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Мане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09524069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E8A5EBE-779B-4FE7-9EBB-A57BDE11FE3F}"/>
              </a:ext>
            </a:extLst>
          </p:cNvPr>
          <p:cNvSpPr txBox="1"/>
          <p:nvPr/>
        </p:nvSpPr>
        <p:spPr>
          <a:xfrm>
            <a:off x="5920509" y="812799"/>
            <a:ext cx="5624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Интерна база података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361D2-6405-4CFB-9CBE-6263122A7984}"/>
              </a:ext>
            </a:extLst>
          </p:cNvPr>
          <p:cNvSpPr txBox="1"/>
          <p:nvPr/>
        </p:nvSpPr>
        <p:spPr>
          <a:xfrm>
            <a:off x="6724073" y="2503054"/>
            <a:ext cx="294728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 чувања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Предности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7986211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6A285-893A-4665-949F-5BD4C0C06B02}"/>
              </a:ext>
            </a:extLst>
          </p:cNvPr>
          <p:cNvSpPr txBox="1"/>
          <p:nvPr/>
        </p:nvSpPr>
        <p:spPr>
          <a:xfrm>
            <a:off x="2290618" y="498764"/>
            <a:ext cx="3330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9E85DF9-88CE-40A1-9CC3-28B44A807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2972" y="1575233"/>
            <a:ext cx="4814445" cy="3541712"/>
          </a:xfrm>
        </p:spPr>
      </p:pic>
    </p:spTree>
    <p:extLst>
      <p:ext uri="{BB962C8B-B14F-4D97-AF65-F5344CB8AC3E}">
        <p14:creationId xmlns:p14="http://schemas.microsoft.com/office/powerpoint/2010/main" val="240026472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36CFC-1933-4C0C-B791-43129B0B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655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8674D-8DC5-4971-928A-07AC40FE88A5}"/>
              </a:ext>
            </a:extLst>
          </p:cNvPr>
          <p:cNvSpPr txBox="1"/>
          <p:nvPr/>
        </p:nvSpPr>
        <p:spPr>
          <a:xfrm>
            <a:off x="6096000" y="563418"/>
            <a:ext cx="3330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341D3-0583-43A3-BB22-D920F3FF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3" y="1658144"/>
            <a:ext cx="482519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952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6A1C16-6F27-46FD-912E-F22086208549}"/>
              </a:ext>
            </a:extLst>
          </p:cNvPr>
          <p:cNvSpPr txBox="1"/>
          <p:nvPr/>
        </p:nvSpPr>
        <p:spPr>
          <a:xfrm>
            <a:off x="2290618" y="498764"/>
            <a:ext cx="3330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</a:t>
            </a:r>
          </a:p>
        </p:txBody>
      </p:sp>
      <p:pic>
        <p:nvPicPr>
          <p:cNvPr id="3" name="Content Placeholder 15">
            <a:extLst>
              <a:ext uri="{FF2B5EF4-FFF2-40B4-BE49-F238E27FC236}">
                <a16:creationId xmlns:a16="http://schemas.microsoft.com/office/drawing/2014/main" id="{E715B400-DF8F-4623-A627-902FB390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7098" y="1584470"/>
            <a:ext cx="4477181" cy="3541712"/>
          </a:xfrm>
        </p:spPr>
      </p:pic>
    </p:spTree>
    <p:extLst>
      <p:ext uri="{BB962C8B-B14F-4D97-AF65-F5344CB8AC3E}">
        <p14:creationId xmlns:p14="http://schemas.microsoft.com/office/powerpoint/2010/main" val="335124440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36CFC-1933-4C0C-B791-43129B0B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31" y="0"/>
            <a:ext cx="36655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F486C-A05A-4CFC-810D-C61346B2A7AF}"/>
              </a:ext>
            </a:extLst>
          </p:cNvPr>
          <p:cNvSpPr txBox="1"/>
          <p:nvPr/>
        </p:nvSpPr>
        <p:spPr>
          <a:xfrm>
            <a:off x="2290618" y="498764"/>
            <a:ext cx="3330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DC72D1A3-FBAD-4865-96B1-6B148F59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37" y="1658144"/>
            <a:ext cx="447610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193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36CFC-1933-4C0C-B791-43129B0B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655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0D897A-FEF1-4189-8C6E-50071480EA96}"/>
              </a:ext>
            </a:extLst>
          </p:cNvPr>
          <p:cNvSpPr txBox="1"/>
          <p:nvPr/>
        </p:nvSpPr>
        <p:spPr>
          <a:xfrm>
            <a:off x="6096000" y="646546"/>
            <a:ext cx="3330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73CD4-B6D9-4F31-AD9F-C0B57AB9D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9" y="1658144"/>
            <a:ext cx="440554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5015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36CFC-1933-4C0C-B791-43129B0B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31" y="0"/>
            <a:ext cx="36655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7CBAC-D112-466D-BB4E-06813BD3FAC2}"/>
              </a:ext>
            </a:extLst>
          </p:cNvPr>
          <p:cNvSpPr txBox="1"/>
          <p:nvPr/>
        </p:nvSpPr>
        <p:spPr>
          <a:xfrm>
            <a:off x="2290618" y="498764"/>
            <a:ext cx="3330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</a:t>
            </a:r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F69FF144-1958-4D01-9329-4C633F09F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60" y="1658144"/>
            <a:ext cx="437025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4206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7D461-B376-42C1-9C93-44FF07A8A115}"/>
              </a:ext>
            </a:extLst>
          </p:cNvPr>
          <p:cNvSpPr txBox="1"/>
          <p:nvPr/>
        </p:nvSpPr>
        <p:spPr>
          <a:xfrm>
            <a:off x="2290618" y="498764"/>
            <a:ext cx="2701381" cy="830997"/>
          </a:xfrm>
          <a:prstGeom prst="rect">
            <a:avLst/>
          </a:prstGeom>
          <a:noFill/>
          <a:effectLst>
            <a:reflection blurRad="63500" stA="45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r-Cyrl-R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3D0A8-F4C2-4584-8F90-9042BA89416B}"/>
              </a:ext>
            </a:extLst>
          </p:cNvPr>
          <p:cNvSpPr txBox="1"/>
          <p:nvPr/>
        </p:nvSpPr>
        <p:spPr>
          <a:xfrm>
            <a:off x="1893455" y="2327563"/>
            <a:ext cx="39682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Предности решења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Мане решења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Могућа унапређења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45109770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5BAFB-49DC-46B7-A28A-44CA5657F89A}"/>
              </a:ext>
            </a:extLst>
          </p:cNvPr>
          <p:cNvSpPr txBox="1"/>
          <p:nvPr/>
        </p:nvSpPr>
        <p:spPr>
          <a:xfrm>
            <a:off x="6373092" y="2752436"/>
            <a:ext cx="3972241" cy="1015663"/>
          </a:xfrm>
          <a:prstGeom prst="rect">
            <a:avLst/>
          </a:prstGeom>
          <a:noFill/>
          <a:effectLst>
            <a:reflection blurRad="12700" stA="45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r-Cyrl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ШАХ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r-Cyrl-RS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</a:t>
            </a:r>
          </a:p>
        </p:txBody>
      </p:sp>
    </p:spTree>
    <p:extLst>
      <p:ext uri="{BB962C8B-B14F-4D97-AF65-F5344CB8AC3E}">
        <p14:creationId xmlns:p14="http://schemas.microsoft.com/office/powerpoint/2010/main" val="10962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4E6F8-C6D4-4971-83D0-05DD83A3CD95}"/>
              </a:ext>
            </a:extLst>
          </p:cNvPr>
          <p:cNvSpPr txBox="1"/>
          <p:nvPr/>
        </p:nvSpPr>
        <p:spPr>
          <a:xfrm>
            <a:off x="1662546" y="858982"/>
            <a:ext cx="1755160" cy="1015663"/>
          </a:xfrm>
          <a:prstGeom prst="rect">
            <a:avLst/>
          </a:prstGeom>
          <a:noFill/>
          <a:effectLst>
            <a:reflection blurRad="63500" stA="45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r-Cyrl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F8103-E08C-40A8-97E5-AD2A01BB54A9}"/>
              </a:ext>
            </a:extLst>
          </p:cNvPr>
          <p:cNvSpPr txBox="1"/>
          <p:nvPr/>
        </p:nvSpPr>
        <p:spPr>
          <a:xfrm>
            <a:off x="711200" y="2598003"/>
            <a:ext cx="55758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Кратак историјат шаха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Пораст заинтересовања за шах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Функционални захтеви пројекта</a:t>
            </a:r>
          </a:p>
          <a:p>
            <a:endParaRPr lang="sr-Cyrl-R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FB0BE-AAFD-4A17-AAA8-68CBE42B734F}"/>
              </a:ext>
            </a:extLst>
          </p:cNvPr>
          <p:cNvSpPr/>
          <p:nvPr/>
        </p:nvSpPr>
        <p:spPr>
          <a:xfrm rot="20795309">
            <a:off x="-157019" y="-243980"/>
            <a:ext cx="1413164" cy="1487055"/>
          </a:xfrm>
          <a:prstGeom prst="rect">
            <a:avLst/>
          </a:prstGeom>
          <a:noFill/>
          <a:ln cmpd="tri">
            <a:solidFill>
              <a:schemeClr val="bg2">
                <a:lumMod val="1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537692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0">
            <a:extLst>
              <a:ext uri="{FF2B5EF4-FFF2-40B4-BE49-F238E27FC236}">
                <a16:creationId xmlns:a16="http://schemas.microsoft.com/office/drawing/2014/main" id="{C81384B1-4590-4287-92F0-402818794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1234" y="3429000"/>
            <a:ext cx="6954375" cy="1973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7BF04-486E-400A-9671-98CD272D9E98}"/>
              </a:ext>
            </a:extLst>
          </p:cNvPr>
          <p:cNvSpPr txBox="1"/>
          <p:nvPr/>
        </p:nvSpPr>
        <p:spPr>
          <a:xfrm>
            <a:off x="5957455" y="1070548"/>
            <a:ext cx="5317994" cy="769441"/>
          </a:xfrm>
          <a:prstGeom prst="rect">
            <a:avLst/>
          </a:prstGeom>
          <a:noFill/>
          <a:effectLst>
            <a:reflection blurRad="63500" stA="45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6081656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2E17C-FEE9-467A-9EC0-A6E941ADABD7}"/>
              </a:ext>
            </a:extLst>
          </p:cNvPr>
          <p:cNvSpPr txBox="1"/>
          <p:nvPr/>
        </p:nvSpPr>
        <p:spPr>
          <a:xfrm>
            <a:off x="2022765" y="3429000"/>
            <a:ext cx="176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the event 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8B1C1-5A65-4832-BF98-0A599C298B13}"/>
              </a:ext>
            </a:extLst>
          </p:cNvPr>
          <p:cNvSpPr txBox="1"/>
          <p:nvPr/>
        </p:nvSpPr>
        <p:spPr>
          <a:xfrm>
            <a:off x="5052291" y="3429000"/>
            <a:ext cx="247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Acknowledges the event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162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150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C73451-23DC-4114-BBAC-DEA116BF6F0F}"/>
              </a:ext>
            </a:extLst>
          </p:cNvPr>
          <p:cNvSpPr txBox="1"/>
          <p:nvPr/>
        </p:nvSpPr>
        <p:spPr>
          <a:xfrm>
            <a:off x="5685032" y="3011054"/>
            <a:ext cx="592078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Шта су шаховски програми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Одабрани шаховски програми</a:t>
            </a:r>
          </a:p>
          <a:p>
            <a:endParaRPr lang="sr-Cyrl-R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0B70E-DDF4-46A9-A670-19EA77758F2A}"/>
              </a:ext>
            </a:extLst>
          </p:cNvPr>
          <p:cNvSpPr txBox="1"/>
          <p:nvPr/>
        </p:nvSpPr>
        <p:spPr>
          <a:xfrm>
            <a:off x="5685032" y="803564"/>
            <a:ext cx="5063437" cy="769441"/>
          </a:xfrm>
          <a:prstGeom prst="rect">
            <a:avLst/>
          </a:prstGeom>
          <a:noFill/>
          <a:effectLst>
            <a:reflection blurRad="63500" stA="45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Шаховски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28962173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161266-1A8B-4273-A798-574A7E0BDE72}"/>
              </a:ext>
            </a:extLst>
          </p:cNvPr>
          <p:cNvSpPr txBox="1"/>
          <p:nvPr/>
        </p:nvSpPr>
        <p:spPr>
          <a:xfrm>
            <a:off x="2826326" y="775854"/>
            <a:ext cx="4205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Имплементација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146F7-A932-4A0E-B5CD-A49728AF40E2}"/>
              </a:ext>
            </a:extLst>
          </p:cNvPr>
          <p:cNvSpPr txBox="1"/>
          <p:nvPr/>
        </p:nvSpPr>
        <p:spPr>
          <a:xfrm>
            <a:off x="323273" y="1985819"/>
            <a:ext cx="696754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Технологије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 </a:t>
            </a:r>
            <a:r>
              <a:rPr lang="sr-Cyrl-R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калкулисања</a:t>
            </a: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легалних потеза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Провера стања партије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Асинхроне методе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58681762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A9B70C-A146-41B3-B22A-4EA31C897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31" y="0"/>
            <a:ext cx="3665569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1D0861-EA92-4BB3-BEF2-3003C0D8E390}"/>
              </a:ext>
            </a:extLst>
          </p:cNvPr>
          <p:cNvSpPr txBox="1"/>
          <p:nvPr/>
        </p:nvSpPr>
        <p:spPr>
          <a:xfrm>
            <a:off x="960582" y="766618"/>
            <a:ext cx="7385291" cy="1446550"/>
          </a:xfrm>
          <a:prstGeom prst="rect">
            <a:avLst/>
          </a:prstGeom>
          <a:noFill/>
          <a:effectLst>
            <a:reflection blurRad="63500" stA="45000" endPos="65000" dist="50800" dir="5400000" sy="-100000" algn="bl" rotWithShape="0"/>
          </a:effectLst>
          <a:scene3d>
            <a:camera prst="orthographicFront"/>
            <a:lightRig rig="glow" dir="t"/>
          </a:scene3d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Комуницирање са шаховском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програмом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D85A9-6C6F-43E0-9C49-CE147EF85BF4}"/>
              </a:ext>
            </a:extLst>
          </p:cNvPr>
          <p:cNvSpPr txBox="1"/>
          <p:nvPr/>
        </p:nvSpPr>
        <p:spPr>
          <a:xfrm>
            <a:off x="960582" y="3057237"/>
            <a:ext cx="6781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 </a:t>
            </a:r>
            <a:r>
              <a:rPr lang="sr-Cyrl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Имплементација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 </a:t>
            </a:r>
            <a:r>
              <a:rPr lang="sr-Cyrl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8992699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7AEDB9C-C83E-4CAC-9BC4-E36DC741F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8" r="5204"/>
          <a:stretch/>
        </p:blipFill>
        <p:spPr>
          <a:xfrm>
            <a:off x="0" y="0"/>
            <a:ext cx="95649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8210D-4CD6-4E02-9546-2D0F911A5E69}"/>
              </a:ext>
            </a:extLst>
          </p:cNvPr>
          <p:cNvSpPr txBox="1"/>
          <p:nvPr/>
        </p:nvSpPr>
        <p:spPr>
          <a:xfrm>
            <a:off x="5340015" y="1029172"/>
            <a:ext cx="6851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Cyrl-R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комуникације путе</a:t>
            </a:r>
            <a:r>
              <a:rPr lang="sr-Cyrl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 </a:t>
            </a:r>
            <a:r>
              <a:rPr lang="sr-Cyrl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sr-Cyrl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91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Шах.Нет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Шах.Нет</dc:title>
  <dc:creator>Marko</dc:creator>
  <cp:lastModifiedBy>Marko</cp:lastModifiedBy>
  <cp:revision>17</cp:revision>
  <dcterms:created xsi:type="dcterms:W3CDTF">2023-09-26T16:09:55Z</dcterms:created>
  <dcterms:modified xsi:type="dcterms:W3CDTF">2023-09-27T08:42:35Z</dcterms:modified>
</cp:coreProperties>
</file>