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4175" r:id="rId2"/>
  </p:sldMasterIdLst>
  <p:notesMasterIdLst>
    <p:notesMasterId r:id="rId20"/>
  </p:notesMasterIdLst>
  <p:sldIdLst>
    <p:sldId id="256" r:id="rId3"/>
    <p:sldId id="257" r:id="rId4"/>
    <p:sldId id="258" r:id="rId5"/>
    <p:sldId id="276" r:id="rId6"/>
    <p:sldId id="27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94677"/>
  </p:normalViewPr>
  <p:slideViewPr>
    <p:cSldViewPr snapToGrid="0" snapToObjects="1">
      <p:cViewPr varScale="1">
        <p:scale>
          <a:sx n="152" d="100"/>
          <a:sy n="152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0D57-CD42-DF43-9B5A-7C405BBB7AA8}" type="datetimeFigureOut">
              <a:rPr lang="sk-SK" smtClean="0"/>
              <a:t>3.11.19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AEBC-4A0E-4942-A49D-15A189581E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14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CAEBC-4A0E-4942-A49D-15A189581E3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71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82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72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0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7EDF7-635A-B143-BAB1-FEE28EC3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2E9645-50C1-7142-ABFB-993E886EA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39F8CB-FCFA-244E-9FDF-69F706B2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CFB0A5-2FB4-374F-820E-22F8EF78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6DCF6C-0D81-B143-89CB-CF4C4DF1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86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1915F-CA70-A14A-832F-1B0F238A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56E395-A821-1B4F-8A6F-CCB7AACF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3435D8-3CC8-A042-83F5-4CEC9C84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934AD80-950C-2148-AAB9-49242551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C4C3824-7A74-824B-A098-3FAF8E21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1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9BBC-1D71-B845-9C6C-36968A09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CC41199-AB79-104D-8D8A-B8EA4467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D2C2DB-05E7-C445-B177-3E2E1CC6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8507365-2D2A-A74C-9984-277A9F5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0B84A3-FAF2-4C4A-9F9A-4574ABCB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76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23FB03-D64C-BA4E-A745-D7BDBC7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97E84A-11CF-6E4F-B6B6-22BC47A9D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AB05F9E-58B4-A04E-A8C6-B7448CFF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4A3C16E-10FC-BB43-A883-A7EBD4FF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167F130-C136-BE4E-B3FF-F04582DB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C29A03-EEDB-1748-B467-E33BA494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65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8CFC0-50A4-144A-9E2E-E4F4BCC1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7D2D4E1-5DEF-3245-97A9-5F2BAF7A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5592E85-1929-3949-B1A8-EE4467A4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0B2235CB-225D-8442-BA6F-4427E6144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E77CDAD-C9C8-2E43-B18B-C1104D0A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049A330-C647-2449-A500-E6D35DF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BC95EA3-2520-8249-BB42-AE53270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082F186-2692-0C40-A177-C7E5E15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037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07BE59-BABC-1E41-BA33-24B5A6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BC38B16-6910-854B-BDD3-E6A9837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5518C8D-0514-EC4B-AB57-ADE8C987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D5B16C3-3644-6444-9AFF-39C75FE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546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B512EFB-824C-C14F-AB9B-A33DB6D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A300769-9D00-2B47-8048-FAB4BC5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3471C8-C3B4-8346-A63A-E510A6C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4995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695FF-8149-0047-9DB6-CF45060A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55E5DE-9231-9646-B978-2ABA15F7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E774627-E073-2242-A792-867F799E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76547D-221C-0E4B-8C84-185ACFCA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5F61501-41D1-F549-A4F8-558BCF6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DE2ACB1-C0EF-5B4B-80BB-AEAE6AB2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87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098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4AB82-B25E-FD41-B2F0-EB0402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BAC7DD0-5411-9B42-9F18-891F7A56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285E401-A00A-AC46-98F8-5E09EF45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675F16-25F9-D642-8018-212E5435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879DEE6-8BD7-C04A-A522-3882FB2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83F84CD-BE92-3C46-ADF6-298F61E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078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0915D-A211-4041-B4FF-7F37BD5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C3F1D2B-E6B8-2B49-A00E-C2BD98D7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4B2E68-F495-414D-8C4A-799D28B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FC6938-FCE5-174E-925F-C8AA55F4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472223-25AE-2D40-8983-DB867116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077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D4BB54A-47E3-4841-A66E-12856C2C0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5EAB4BF-71C8-E749-AB6C-A631B1D3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C6B099-5572-6841-8F88-6738E447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06EE92A-AD2B-F442-913C-5178A3E6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A74537-1988-9D4A-A83F-096553B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27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67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07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65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3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468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4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0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A5B4FEC-972A-3F4F-8E4C-9B9262BB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681B9EF-04B4-344F-8DE2-932D92BE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FF4D5B8-ED56-544F-B722-B25647BC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11/3/19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74DD9D-19F9-7145-989E-3DC9CC6A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8D664F-1C63-CA48-9912-1EA9EE3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6801D-A105-994E-988F-4829A888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sk-SK" b="1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 mne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0B15E5-723B-D641-A8CE-91F6ED93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sk-SK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Marko </a:t>
            </a:r>
            <a:r>
              <a:rPr lang="sk-SK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Dufala</a:t>
            </a:r>
            <a:endParaRPr lang="sk-SK" sz="2000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r>
              <a:rPr lang="sk-SK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1.B</a:t>
            </a:r>
          </a:p>
        </p:txBody>
      </p:sp>
      <p:pic>
        <p:nvPicPr>
          <p:cNvPr id="4" name="Picture 3" descr="Obrázok, na ktorom je ohňostroj&#10;&#10;Automaticky generovaný popis">
            <a:extLst>
              <a:ext uri="{FF2B5EF4-FFF2-40B4-BE49-F238E27FC236}">
                <a16:creationId xmlns:a16="http://schemas.microsoft.com/office/drawing/2014/main" id="{51EF1756-AF7D-4579-9544-366D9264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85"/>
          <a:stretch/>
        </p:blipFill>
        <p:spPr>
          <a:xfrm>
            <a:off x="0" y="0"/>
            <a:ext cx="1219200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40BA5CDE-C150-8F48-A2EF-B7126F76DCC0}"/>
              </a:ext>
            </a:extLst>
          </p:cNvPr>
          <p:cNvCxnSpPr/>
          <p:nvPr/>
        </p:nvCxnSpPr>
        <p:spPr>
          <a:xfrm>
            <a:off x="8386843" y="5264106"/>
            <a:ext cx="0" cy="91440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F56700-3B93-F94A-A381-6E3CB7B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2E1E08-ED44-2147-8BBC-AD32CD47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BB843E98-8BE2-074C-ABE6-632EB782FCF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2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D82DE8-A8E7-D846-AA63-6159D26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9719E-816B-D74B-8629-959EFEAA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71A6AAF-3F00-E24A-8987-EB8F60B0984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362C8F-6EDB-AA4B-B904-9C7998B6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E82FA1-AD08-6F4E-8352-1C990C9C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170CE41-DEA7-6E4E-A034-D6CE071CCDCE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2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C7C485-44A5-4E4B-904B-56AB0B6E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BC4C8F-66B7-FD48-9D10-D578C0D2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6DF7548D-8042-9945-AB3A-0943411535B3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9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E308A2-E78C-B64A-8314-2006D77C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A0A472-9CFB-C049-AA27-41696D1C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71A324A7-6D1D-EE4C-84C7-7CB0D3F8615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AFA35F-3FC7-F145-BCF6-F42D76C2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5298B2-9F46-734E-94C2-8C9FD1AB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03435F75-370C-664E-9214-EDE41B784137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4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D40825-B1D7-A040-8BC9-EC1BB09D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B5E749-A248-AB42-A995-55EADBDB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A2DEF1A3-4594-974F-BDEE-621C5B4D93D3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A7133C-C45F-6448-9B1C-EA1DE98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E56F8A-DDF4-9543-88C4-02EFAA2E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0B1F039A-AFB1-E64C-B1D7-3AC06E7B4F4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39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947AEF-EBF6-6A48-984E-081F8E56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Odkiaľ pochádzam 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712B9A-7F9C-894E-967A-518852AC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Pochádzam </a:t>
            </a:r>
            <a:r>
              <a:rPr lang="sk-SK" b="1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z mesta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F12C5E5-E672-C14A-94BC-10A57D6D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93" y="3429000"/>
            <a:ext cx="5598368" cy="2733680"/>
          </a:xfrm>
          <a:prstGeom prst="rect">
            <a:avLst/>
          </a:prstGeom>
        </p:spPr>
      </p:pic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222323F2-5A96-904A-A24A-EA5E995B8264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CA8AC3-ECB8-D745-B528-9E04223B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0" y="365125"/>
            <a:ext cx="9014821" cy="1623301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Moje voľnočasové aktivity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B7DEAA-ECAD-EA45-ACB2-1575A762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Čítanie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Programovanie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Žonglovanie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Futbal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0702D85A-6711-2C47-9C30-5BA06102460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4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271703-74C2-B249-B019-437493C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Čítanie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62F43D2-DE93-462A-8F72-2B49A45F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</p:spPr>
      </p:pic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EBB1230-D43E-814A-938D-A14C72A8770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271703-74C2-B249-B019-437493C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Programovanie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C7BBB9-6D61-AE48-A6C2-E1D1A0C4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4D195952-0072-8F40-B8FB-2743B78A4700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E6FBB454-3C62-44DA-A29D-9CCE6C4F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47AAD7-6556-034A-83AC-0042AAA4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Žonglovanie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2BCDCE-3485-F848-B612-60B3155E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357D89CB-2756-2244-9DED-C19BF5E2455D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182ADE1-8E1F-4A06-B15D-466647F1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0DF8A8-E0F3-8846-A099-E68ADC35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Futbal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EBE10A-E16B-2A4F-B94A-39F76B37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1C30CE3-D361-854B-AF05-B71CDAB09819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68FD91F-1AE7-4344-AEC8-A28914DB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AD0C9D-4CE2-1D4C-8759-D1110416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B1CA47-30F4-3C4A-86D7-6B9C3DBA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5697A4D1-A3FA-0E41-9D6E-40E43560E09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25F8D-956D-C242-818E-798E9D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0FE7D7-18F6-1147-B7E2-7447EFCC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2812060E-4ECA-AA40-ABA7-4E13CBD57A56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4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Macintosh PowerPoint</Application>
  <PresentationFormat>Širokouhlá</PresentationFormat>
  <Paragraphs>17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Calibri Light</vt:lpstr>
      <vt:lpstr>Motív Office</vt:lpstr>
      <vt:lpstr>1_Motív Office</vt:lpstr>
      <vt:lpstr>O mne</vt:lpstr>
      <vt:lpstr>Odkiaľ pochádzam ? </vt:lpstr>
      <vt:lpstr>Moje voľnočasové aktivity</vt:lpstr>
      <vt:lpstr>Čítanie </vt:lpstr>
      <vt:lpstr>Programovanie</vt:lpstr>
      <vt:lpstr>Žonglovanie</vt:lpstr>
      <vt:lpstr>Futbal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mne</dc:title>
  <dc:creator>vladislav dufala</dc:creator>
  <cp:lastModifiedBy>vladislav dufala</cp:lastModifiedBy>
  <cp:revision>4</cp:revision>
  <dcterms:created xsi:type="dcterms:W3CDTF">2019-11-03T14:35:03Z</dcterms:created>
  <dcterms:modified xsi:type="dcterms:W3CDTF">2019-11-03T19:27:35Z</dcterms:modified>
</cp:coreProperties>
</file>