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  <p:sldMasterId id="2147484175" r:id="rId2"/>
  </p:sldMasterIdLst>
  <p:notesMasterIdLst>
    <p:notesMasterId r:id="rId20"/>
  </p:notesMasterIdLst>
  <p:sldIdLst>
    <p:sldId id="256" r:id="rId3"/>
    <p:sldId id="257" r:id="rId4"/>
    <p:sldId id="258" r:id="rId5"/>
    <p:sldId id="276" r:id="rId6"/>
    <p:sldId id="277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74"/>
    <p:restoredTop sz="94677"/>
  </p:normalViewPr>
  <p:slideViewPr>
    <p:cSldViewPr snapToGrid="0" snapToObjects="1">
      <p:cViewPr varScale="1">
        <p:scale>
          <a:sx n="154" d="100"/>
          <a:sy n="154" d="100"/>
        </p:scale>
        <p:origin x="118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00D57-CD42-DF43-9B5A-7C405BBB7AA8}" type="datetimeFigureOut">
              <a:rPr lang="sk-SK" smtClean="0"/>
              <a:t>3. 11. 2019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CAEBC-4A0E-4942-A49D-15A189581E3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714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CAEBC-4A0E-4942-A49D-15A189581E3C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271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8261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721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406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C7EDF7-635A-B143-BAB1-FEE28EC3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62E9645-50C1-7142-ABFB-993E886EA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739F8CB-FCFA-244E-9FDF-69F706B2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7CFB0A5-2FB4-374F-820E-22F8EF78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96DCF6C-0D81-B143-89CB-CF4C4DF1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86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51915F-CA70-A14A-832F-1B0F238A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556E395-A821-1B4F-8A6F-CCB7AACFA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E3435D8-3CC8-A042-83F5-4CEC9C84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934AD80-950C-2148-AAB9-49242551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C4C3824-7A74-824B-A098-3FAF8E21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219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C99BBC-1D71-B845-9C6C-36968A09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7CC41199-AB79-104D-8D8A-B8EA44677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0D2C2DB-05E7-C445-B177-3E2E1CC6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8507365-2D2A-A74C-9984-277A9F56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20B84A3-FAF2-4C4A-9F9A-4574ABCB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776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23FB03-D64C-BA4E-A745-D7BDBC72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97E84A-11CF-6E4F-B6B6-22BC47A9D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AB05F9E-58B4-A04E-A8C6-B7448CFF2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4A3C16E-10FC-BB43-A883-A7EBD4FF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167F130-C136-BE4E-B3FF-F04582DB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1C29A03-EEDB-1748-B467-E33BA494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5658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28CFC0-50A4-144A-9E2E-E4F4BCC1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07D2D4E1-5DEF-3245-97A9-5F2BAF7A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5592E85-1929-3949-B1A8-EE4467A4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0B2235CB-225D-8442-BA6F-4427E6144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1E77CDAD-C9C8-2E43-B18B-C1104D0AC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D049A330-C647-2449-A500-E6D35DF0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CBC95EA3-2520-8249-BB42-AE532702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B082F186-2692-0C40-A177-C7E5E15F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0374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07BE59-BABC-1E41-BA33-24B5A66C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CBC38B16-6910-854B-BDD3-E6A9837C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5518C8D-0514-EC4B-AB57-ADE8C987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7D5B16C3-3644-6444-9AFF-39C75FE5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5460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8B512EFB-824C-C14F-AB9B-A33DB6D1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4A300769-9D00-2B47-8048-FAB4BC53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53471C8-C3B4-8346-A63A-E510A6CF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4995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B695FF-8149-0047-9DB6-CF45060A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55E5DE-9231-9646-B978-2ABA15F7F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0E774627-E073-2242-A792-867F799E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D76547D-221C-0E4B-8C84-185ACFCA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5F61501-41D1-F549-A4F8-558BCF6D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DE2ACB1-C0EF-5B4B-80BB-AEAE6AB2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287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098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F4AB82-B25E-FD41-B2F0-EB0402D7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FBAC7DD0-5411-9B42-9F18-891F7A568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F285E401-A00A-AC46-98F8-5E09EF45C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E675F16-25F9-D642-8018-212E5435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879DEE6-8BD7-C04A-A522-3882FB21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83F84CD-BE92-3C46-ADF6-298F61E4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9078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10915D-A211-4041-B4FF-7F37BD5A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BC3F1D2B-E6B8-2B49-A00E-C2BD98D7C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C4B2E68-F495-414D-8C4A-799D28BF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FFC6938-FCE5-174E-925F-C8AA55F4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A472223-25AE-2D40-8983-DB867116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0771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0D4BB54A-47E3-4841-A66E-12856C2C0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95EAB4BF-71C8-E749-AB6C-A631B1D37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AC6B099-5572-6841-8F88-6738E447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06EE92A-AD2B-F442-913C-5178A3E6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5A74537-1988-9D4A-A83F-096553B2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278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1678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079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465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436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468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444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106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67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0A5B4FEC-972A-3F4F-8E4C-9B9262BB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9681B9EF-04B4-344F-8DE2-932D92BE3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FF4D5B8-ED56-544F-B722-B25647BC3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11/3/2019</a:t>
            </a:fld>
            <a:endParaRPr lang="en-US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674DD9D-19F9-7145-989E-3DC9CC6A6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08D664F-1C63-CA48-9912-1EA9EE322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1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  <p:sldLayoutId id="21474841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06801D-A105-994E-988F-4829A888A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sk-SK" b="1" u="sng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 mne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00B15E5-723B-D641-A8CE-91F6ED93F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sk-SK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Marko </a:t>
            </a:r>
            <a:r>
              <a:rPr lang="sk-SK" sz="20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Dufala</a:t>
            </a:r>
            <a:endParaRPr lang="sk-SK" sz="2000" b="1" dirty="0">
              <a:solidFill>
                <a:schemeClr val="bg1">
                  <a:lumMod val="85000"/>
                  <a:lumOff val="1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algn="l"/>
            <a:r>
              <a:rPr lang="sk-SK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1.B</a:t>
            </a:r>
          </a:p>
        </p:txBody>
      </p:sp>
      <p:pic>
        <p:nvPicPr>
          <p:cNvPr id="4" name="Picture 3" descr="Obrázok, na ktorom je ohňostroj&#10;&#10;Automaticky generovaný popis">
            <a:extLst>
              <a:ext uri="{FF2B5EF4-FFF2-40B4-BE49-F238E27FC236}">
                <a16:creationId xmlns:a16="http://schemas.microsoft.com/office/drawing/2014/main" id="{51EF1756-AF7D-4579-9544-366D926480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185"/>
          <a:stretch/>
        </p:blipFill>
        <p:spPr>
          <a:xfrm>
            <a:off x="0" y="0"/>
            <a:ext cx="12192000" cy="4571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Priama spojnica 6">
            <a:extLst>
              <a:ext uri="{FF2B5EF4-FFF2-40B4-BE49-F238E27FC236}">
                <a16:creationId xmlns:a16="http://schemas.microsoft.com/office/drawing/2014/main" id="{40BA5CDE-C150-8F48-A2EF-B7126F76DCC0}"/>
              </a:ext>
            </a:extLst>
          </p:cNvPr>
          <p:cNvCxnSpPr/>
          <p:nvPr/>
        </p:nvCxnSpPr>
        <p:spPr>
          <a:xfrm>
            <a:off x="8386843" y="5264106"/>
            <a:ext cx="0" cy="91440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7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25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25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EF56700-3B93-F94A-A381-6E3CB7BB7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endParaRPr lang="sk-SK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42E1E08-ED44-2147-8BBC-AD32CD47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sk-SK" sz="2000"/>
          </a:p>
        </p:txBody>
      </p: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BB843E98-8BE2-074C-ABE6-632EB782FCFA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721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5D82DE8-A8E7-D846-AA63-6159D269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endParaRPr lang="sk-SK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7E9719E-816B-D74B-8629-959EFEAA0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sk-SK" sz="2000"/>
          </a:p>
        </p:txBody>
      </p: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971A6AAF-3F00-E24A-8987-EB8F60B0984A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79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4362C8F-6EDB-AA4B-B904-9C7998B6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endParaRPr lang="sk-SK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DE82FA1-AD08-6F4E-8352-1C990C9C3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sk-SK" sz="2000"/>
          </a:p>
        </p:txBody>
      </p: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9170CE41-DEA7-6E4E-A034-D6CE071CCDCE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421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4C7C485-44A5-4E4B-904B-56AB0B6E5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endParaRPr lang="sk-SK" sz="40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0BC4C8F-66B7-FD48-9D10-D578C0D28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sk-SK" sz="2000"/>
          </a:p>
        </p:txBody>
      </p:sp>
      <p:cxnSp>
        <p:nvCxnSpPr>
          <p:cNvPr id="9" name="Priama spojnica 8">
            <a:extLst>
              <a:ext uri="{FF2B5EF4-FFF2-40B4-BE49-F238E27FC236}">
                <a16:creationId xmlns:a16="http://schemas.microsoft.com/office/drawing/2014/main" id="{6DF7548D-8042-9945-AB3A-0943411535B3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092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2E308A2-E78C-B64A-8314-2006D77C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endParaRPr lang="sk-SK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A0A472-9CFB-C049-AA27-41696D1C9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sk-SK" sz="2000"/>
          </a:p>
        </p:txBody>
      </p: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71A324A7-6D1D-EE4C-84C7-7CB0D3F86155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09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2AFA35F-3FC7-F145-BCF6-F42D76C2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endParaRPr lang="sk-SK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F5298B2-9F46-734E-94C2-8C9FD1ABD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sk-SK" sz="2000"/>
          </a:p>
        </p:txBody>
      </p: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03435F75-370C-664E-9214-EDE41B784137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541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AD40825-B1D7-A040-8BC9-EC1BB09D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endParaRPr lang="sk-SK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1B5E749-A248-AB42-A995-55EADBDB5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sk-SK" sz="2000"/>
          </a:p>
        </p:txBody>
      </p: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A2DEF1A3-4594-974F-BDEE-621C5B4D93D3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96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CA7133C-C45F-6448-9B1C-EA1DE980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endParaRPr lang="sk-SK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7E56F8A-DDF4-9543-88C4-02EFAA2E4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sk-SK" sz="2000"/>
          </a:p>
        </p:txBody>
      </p:sp>
      <p:cxnSp>
        <p:nvCxnSpPr>
          <p:cNvPr id="7" name="Priama spojnica 6">
            <a:extLst>
              <a:ext uri="{FF2B5EF4-FFF2-40B4-BE49-F238E27FC236}">
                <a16:creationId xmlns:a16="http://schemas.microsoft.com/office/drawing/2014/main" id="{0B1F039A-AFB1-E64C-B1D7-3AC06E7B4F45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039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2947AEF-EBF6-6A48-984E-081F8E564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sk-SK" sz="4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Odkiaľ pochádzam ?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9712B9A-7F9C-894E-967A-518852AC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Pochádzam z mesta Stará Ľubovňa</a:t>
            </a:r>
          </a:p>
          <a:p>
            <a:endParaRPr lang="sk-SK" b="1" dirty="0">
              <a:solidFill>
                <a:schemeClr val="bg1">
                  <a:lumMod val="85000"/>
                  <a:lumOff val="1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endParaRPr lang="sk-SK" b="1" dirty="0">
              <a:solidFill>
                <a:schemeClr val="bg1">
                  <a:lumMod val="85000"/>
                  <a:lumOff val="1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endParaRPr lang="sk-SK" b="1" dirty="0">
              <a:solidFill>
                <a:schemeClr val="bg1">
                  <a:lumMod val="85000"/>
                  <a:lumOff val="1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F12C5E5-E672-C14A-94BC-10A57D6DE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893" y="3429000"/>
            <a:ext cx="5598368" cy="2733680"/>
          </a:xfrm>
          <a:prstGeom prst="rect">
            <a:avLst/>
          </a:prstGeom>
        </p:spPr>
      </p:pic>
      <p:cxnSp>
        <p:nvCxnSpPr>
          <p:cNvPr id="7" name="Priama spojnica 6">
            <a:extLst>
              <a:ext uri="{FF2B5EF4-FFF2-40B4-BE49-F238E27FC236}">
                <a16:creationId xmlns:a16="http://schemas.microsoft.com/office/drawing/2014/main" id="{222323F2-5A96-904A-A24A-EA5E995B8264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21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1CA8AC3-ECB8-D745-B528-9E04223B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660" y="365125"/>
            <a:ext cx="9014821" cy="1623301"/>
          </a:xfrm>
        </p:spPr>
        <p:txBody>
          <a:bodyPr anchor="b">
            <a:normAutofit/>
          </a:bodyPr>
          <a:lstStyle/>
          <a:p>
            <a:r>
              <a:rPr lang="sk-SK" sz="4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Moje voľnočasové aktivity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CB7DEAA-ECAD-EA45-ACB2-1575A7622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  <a:noFill/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Čítanie</a:t>
            </a:r>
            <a:endParaRPr lang="sk-SK" b="1" dirty="0">
              <a:solidFill>
                <a:schemeClr val="bg1">
                  <a:lumMod val="85000"/>
                  <a:lumOff val="1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Programovanie</a:t>
            </a:r>
            <a:endParaRPr lang="sk-SK" b="1" dirty="0">
              <a:solidFill>
                <a:schemeClr val="bg1">
                  <a:lumMod val="85000"/>
                  <a:lumOff val="1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Žonglovanie</a:t>
            </a:r>
            <a:endParaRPr lang="sk-SK" b="1" dirty="0">
              <a:solidFill>
                <a:schemeClr val="bg1">
                  <a:lumMod val="85000"/>
                  <a:lumOff val="1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Futbal</a:t>
            </a:r>
            <a:endParaRPr lang="sk-SK" b="1" dirty="0">
              <a:solidFill>
                <a:schemeClr val="bg1">
                  <a:lumMod val="85000"/>
                  <a:lumOff val="1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buNone/>
            </a:pPr>
            <a:r>
              <a:rPr lang="sk-SK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sk-SK" b="1" dirty="0">
              <a:solidFill>
                <a:schemeClr val="bg1">
                  <a:lumMod val="85000"/>
                  <a:lumOff val="15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0702D85A-6711-2C47-9C30-5BA06102460A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41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3271703-74C2-B249-B019-437493C6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sk-SK" sz="4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Čítanie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Zástupný objekt pre obsah 4" descr="Domov">
            <a:hlinkClick r:id="rId2" action="ppaction://hlinksldjump"/>
            <a:extLst>
              <a:ext uri="{FF2B5EF4-FFF2-40B4-BE49-F238E27FC236}">
                <a16:creationId xmlns:a16="http://schemas.microsoft.com/office/drawing/2014/main" id="{862F43D2-DE93-462A-8F72-2B49A45FD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8684" y="5940489"/>
            <a:ext cx="778394" cy="778394"/>
          </a:xfrm>
        </p:spPr>
      </p:pic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8EBB1230-D43E-814A-938D-A14C72A87705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3271703-74C2-B249-B019-437493C6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sk-SK" sz="4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rial Narrow" panose="020B0604020202020204" pitchFamily="34" charset="0"/>
              </a:rPr>
              <a:t>Programovanie</a:t>
            </a:r>
            <a:endParaRPr lang="sk-SK" sz="4000" dirty="0">
              <a:latin typeface="Arial Black" panose="020B0A040201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EC7BBB9-6D61-AE48-A6C2-E1D1A0C44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sk-SK" sz="2000"/>
          </a:p>
        </p:txBody>
      </p: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4D195952-0072-8F40-B8FB-2743B78A4700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Zástupný objekt pre obsah 4" descr="Domov">
            <a:hlinkClick r:id="rId2" action="ppaction://hlinksldjump"/>
            <a:extLst>
              <a:ext uri="{FF2B5EF4-FFF2-40B4-BE49-F238E27FC236}">
                <a16:creationId xmlns:a16="http://schemas.microsoft.com/office/drawing/2014/main" id="{E6FBB454-3C62-44DA-A29D-9CCE6C4F5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8684" y="5940489"/>
            <a:ext cx="778394" cy="77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81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447AAD7-6556-034A-83AC-0042AAA48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sk-SK" sz="4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rial Narrow" panose="020B0604020202020204" pitchFamily="34" charset="0"/>
              </a:rPr>
              <a:t>Žonglovanie</a:t>
            </a:r>
            <a:endParaRPr lang="sk-SK" sz="4000" dirty="0">
              <a:latin typeface="Arial Black" panose="020B0A040201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2BCDCE-3485-F848-B612-60B3155E9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sk-SK" sz="2000"/>
          </a:p>
        </p:txBody>
      </p: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357D89CB-2756-2244-9DED-C19BF5E2455D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Zástupný objekt pre obsah 4" descr="Domov">
            <a:hlinkClick r:id="rId2" action="ppaction://hlinksldjump"/>
            <a:extLst>
              <a:ext uri="{FF2B5EF4-FFF2-40B4-BE49-F238E27FC236}">
                <a16:creationId xmlns:a16="http://schemas.microsoft.com/office/drawing/2014/main" id="{8182ADE1-8E1F-4A06-B15D-466647F1D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8684" y="5940489"/>
            <a:ext cx="778394" cy="77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1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40DF8A8-E0F3-8846-A099-E68ADC35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sk-SK" sz="4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rial Narrow" panose="020B0604020202020204" pitchFamily="34" charset="0"/>
              </a:rPr>
              <a:t>Futbal</a:t>
            </a:r>
            <a:endParaRPr lang="sk-SK" sz="4000" dirty="0">
              <a:latin typeface="Arial Black" panose="020B0A040201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BEBE10A-E16B-2A4F-B94A-39F76B37F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sk-SK" sz="2000"/>
          </a:p>
        </p:txBody>
      </p: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91C30CE3-D361-854B-AF05-B71CDAB09819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Zástupný objekt pre obsah 4" descr="Domov">
            <a:hlinkClick r:id="rId2" action="ppaction://hlinksldjump"/>
            <a:extLst>
              <a:ext uri="{FF2B5EF4-FFF2-40B4-BE49-F238E27FC236}">
                <a16:creationId xmlns:a16="http://schemas.microsoft.com/office/drawing/2014/main" id="{868FD91F-1AE7-4344-AEC8-A28914DBE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8684" y="5940489"/>
            <a:ext cx="778394" cy="77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85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0AD0C9D-4CE2-1D4C-8759-D1110416B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endParaRPr lang="sk-SK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B1CA47-30F4-3C4A-86D7-6B9C3DBA8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sk-SK" sz="2000"/>
          </a:p>
        </p:txBody>
      </p: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5697A4D1-A3FA-0E41-9D6E-40E43560E09A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6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D25F8D-956D-C242-818E-798E9D50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endParaRPr lang="sk-SK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50FE7D7-18F6-1147-B7E2-7447EFCC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sk-SK" sz="2000"/>
          </a:p>
        </p:txBody>
      </p: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2812060E-4ECA-AA40-ABA7-4E13CBD57A56}"/>
              </a:ext>
            </a:extLst>
          </p:cNvPr>
          <p:cNvCxnSpPr>
            <a:cxnSpLocks/>
          </p:cNvCxnSpPr>
          <p:nvPr/>
        </p:nvCxnSpPr>
        <p:spPr>
          <a:xfrm>
            <a:off x="763661" y="2316480"/>
            <a:ext cx="8369706" cy="0"/>
          </a:xfrm>
          <a:prstGeom prst="line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048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</Words>
  <Application>Microsoft Office PowerPoint</Application>
  <PresentationFormat>Širokouhlá</PresentationFormat>
  <Paragraphs>17</Paragraphs>
  <Slides>17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Arial Narrow</vt:lpstr>
      <vt:lpstr>Calibri</vt:lpstr>
      <vt:lpstr>Calibri Light</vt:lpstr>
      <vt:lpstr>Motív Office</vt:lpstr>
      <vt:lpstr>1_Motív Office</vt:lpstr>
      <vt:lpstr>O mne</vt:lpstr>
      <vt:lpstr>Odkiaľ pochádzam ? </vt:lpstr>
      <vt:lpstr>Moje voľnočasové aktivity</vt:lpstr>
      <vt:lpstr>Čítanie </vt:lpstr>
      <vt:lpstr>Programovanie</vt:lpstr>
      <vt:lpstr>Žonglovanie</vt:lpstr>
      <vt:lpstr>Futbal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mne</dc:title>
  <dc:creator>vladislav dufala</dc:creator>
  <cp:lastModifiedBy>vladislav dufala</cp:lastModifiedBy>
  <cp:revision>3</cp:revision>
  <dcterms:created xsi:type="dcterms:W3CDTF">2019-11-03T14:35:03Z</dcterms:created>
  <dcterms:modified xsi:type="dcterms:W3CDTF">2019-11-03T14:55:13Z</dcterms:modified>
</cp:coreProperties>
</file>