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86" r:id="rId7"/>
    <p:sldId id="302" r:id="rId8"/>
    <p:sldId id="301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119" d="100"/>
          <a:sy n="119" d="100"/>
        </p:scale>
        <p:origin x="270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42682-0D2A-8EEE-DBFC-A3C470632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1766A2-4BBC-F69A-708E-64D29BEA51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DF43E8-1E8B-1EED-9C0E-D28A91A8D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63BEB-85B0-CE84-2848-43028906B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56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D1F56-A22C-29FA-276A-5AFC375EC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73439-C07D-EB91-AA30-346019ABF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A2F2F-23B4-A90B-B017-55E16B065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33032-A3B3-7B01-2B92-F8753A4876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1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014" y="1385180"/>
            <a:ext cx="2562533" cy="464760"/>
          </a:xfrm>
        </p:spPr>
        <p:txBody>
          <a:bodyPr/>
          <a:lstStyle/>
          <a:p>
            <a:r>
              <a:rPr lang="en-US" sz="3200" dirty="0" err="1"/>
              <a:t>Curso</a:t>
            </a:r>
            <a:r>
              <a:rPr lang="en-US" sz="3200" dirty="0"/>
              <a:t> de C++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455FB88-515B-DCF1-FC96-E44FD32CC39A}"/>
              </a:ext>
            </a:extLst>
          </p:cNvPr>
          <p:cNvSpPr txBox="1">
            <a:spLocks/>
          </p:cNvSpPr>
          <p:nvPr/>
        </p:nvSpPr>
        <p:spPr>
          <a:xfrm>
            <a:off x="1013586" y="2037029"/>
            <a:ext cx="8012720" cy="23634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Sesion</a:t>
            </a:r>
            <a:r>
              <a:rPr lang="en-US" dirty="0"/>
              <a:t> 3: Funciones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464" y="332935"/>
            <a:ext cx="5495433" cy="796234"/>
          </a:xfrm>
        </p:spPr>
        <p:txBody>
          <a:bodyPr/>
          <a:lstStyle/>
          <a:p>
            <a:pPr algn="ctr"/>
            <a:r>
              <a:rPr lang="en-GB" dirty="0"/>
              <a:t>Que son las funciones?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95" y="1192544"/>
            <a:ext cx="11516009" cy="2771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400" dirty="0"/>
              <a:t>Una función es un bloque de código organizado que realiza una tarea específica y que puede ser llamado o reutilizado en diferentes partes del programa. Permite encapsular código para hacerlo más modular y legible. Las funciones facilitan la organización del código, la reutilización del mismo y la colaboración entre programadores.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Definición: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Una función se define con un tipo de retorno (el tipo de dato que devuelve), un nombre, una lista de parámetros y un cuerpo (el código que ejecuta).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Declaración: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La declaración de una función le dice al compilador que existe una función con un nombre, tipo de retorno y parámetros específicos, antes que se llame a la función. 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Llamada:</a:t>
            </a:r>
          </a:p>
          <a:p>
            <a:pPr marL="914400" lvl="1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Para ejecutar el código de una función, se la llama desde otra parte del programa, pasando los argumentos necesarios (los valores de los parámetros). </a:t>
            </a:r>
          </a:p>
        </p:txBody>
      </p:sp>
      <p:pic>
        <p:nvPicPr>
          <p:cNvPr id="1026" name="Picture 2" descr="Funciones en C++ — Fundamentos de Programación en C++">
            <a:extLst>
              <a:ext uri="{FF2B5EF4-FFF2-40B4-BE49-F238E27FC236}">
                <a16:creationId xmlns:a16="http://schemas.microsoft.com/office/drawing/2014/main" id="{BFF63644-C1B5-0045-B31D-7139F5DDA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331" y="3964506"/>
            <a:ext cx="5227338" cy="267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A8E945D-811B-2AF5-0E35-B16F38F6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430" y="660048"/>
            <a:ext cx="3660611" cy="796234"/>
          </a:xfrm>
        </p:spPr>
        <p:txBody>
          <a:bodyPr/>
          <a:lstStyle/>
          <a:p>
            <a:pPr algn="ctr"/>
            <a:r>
              <a:rPr lang="en-US" sz="4000" dirty="0"/>
              <a:t>Función con </a:t>
            </a:r>
            <a:r>
              <a:rPr lang="en-US" sz="4000" dirty="0" err="1"/>
              <a:t>parametros</a:t>
            </a: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7AC2B4-0672-F5EC-394C-3612E674A194}"/>
              </a:ext>
            </a:extLst>
          </p:cNvPr>
          <p:cNvSpPr txBox="1">
            <a:spLocks/>
          </p:cNvSpPr>
          <p:nvPr/>
        </p:nvSpPr>
        <p:spPr>
          <a:xfrm>
            <a:off x="7124778" y="660048"/>
            <a:ext cx="3741792" cy="79623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/>
              <a:t>Función que retorna un valor</a:t>
            </a:r>
            <a:r>
              <a:rPr lang="en-GB" sz="4000" dirty="0"/>
              <a:t>  </a:t>
            </a:r>
            <a:endParaRPr lang="en-US" sz="4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7C0DA5-4DA5-D951-4A08-57305A827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156" y="1990845"/>
            <a:ext cx="4784693" cy="35123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0223EE-9B88-B063-D635-C2E94E614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047" y="2079916"/>
            <a:ext cx="4477375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99AE1-8E42-EAD2-ED04-468C19AE3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04EF7F0-D648-5010-2657-4A5E2509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15" y="1204112"/>
            <a:ext cx="4599139" cy="796234"/>
          </a:xfrm>
        </p:spPr>
        <p:txBody>
          <a:bodyPr/>
          <a:lstStyle/>
          <a:p>
            <a:pPr algn="ctr"/>
            <a:r>
              <a:rPr lang="en-US" sz="4000" dirty="0"/>
              <a:t>Paso por valor y paso por </a:t>
            </a:r>
            <a:r>
              <a:rPr lang="en-US" sz="4000" dirty="0" err="1"/>
              <a:t>referencia</a:t>
            </a: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BCA581-5C2D-0A04-9262-8A21A3E1B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859" y="2998251"/>
            <a:ext cx="3099652" cy="21243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15840D-DE07-3078-AFB2-E8EF73341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822" y="2998251"/>
            <a:ext cx="4429743" cy="212437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3EF7255-E68B-5C13-3D23-072BE079A046}"/>
              </a:ext>
            </a:extLst>
          </p:cNvPr>
          <p:cNvSpPr txBox="1">
            <a:spLocks/>
          </p:cNvSpPr>
          <p:nvPr/>
        </p:nvSpPr>
        <p:spPr>
          <a:xfrm>
            <a:off x="6818661" y="1208896"/>
            <a:ext cx="4886064" cy="79623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Funciones </a:t>
            </a:r>
            <a:r>
              <a:rPr lang="en-GB" sz="4000" dirty="0" err="1"/>
              <a:t>anidadas</a:t>
            </a:r>
            <a:r>
              <a:rPr lang="en-GB" sz="4000" dirty="0"/>
              <a:t> y </a:t>
            </a:r>
            <a:r>
              <a:rPr lang="en-GB" sz="4000" dirty="0" err="1"/>
              <a:t>moluradidad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9679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B40CC-559B-3F9D-D3CA-3B359B61B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7067D1F-AA82-D765-3E4F-5BDC4B70B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452" y="484360"/>
            <a:ext cx="7994189" cy="796234"/>
          </a:xfrm>
        </p:spPr>
        <p:txBody>
          <a:bodyPr/>
          <a:lstStyle/>
          <a:p>
            <a:r>
              <a:rPr lang="en-GB" sz="4000" dirty="0" err="1"/>
              <a:t>Ejercicios</a:t>
            </a:r>
            <a:endParaRPr lang="en-US" sz="4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C222F4-29F8-739C-A184-638DED6C715E}"/>
              </a:ext>
            </a:extLst>
          </p:cNvPr>
          <p:cNvSpPr txBox="1">
            <a:spLocks/>
          </p:cNvSpPr>
          <p:nvPr/>
        </p:nvSpPr>
        <p:spPr>
          <a:xfrm>
            <a:off x="799732" y="1280594"/>
            <a:ext cx="10879237" cy="4857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1600" dirty="0"/>
              <a:t>Crear una función que determine si un número es </a:t>
            </a:r>
            <a:r>
              <a:rPr lang="es-ES" sz="1600" dirty="0" err="1"/>
              <a:t>primo.Usa</a:t>
            </a:r>
            <a:r>
              <a:rPr lang="es-ES" sz="1600" dirty="0"/>
              <a:t> esa función dentro de </a:t>
            </a:r>
            <a:r>
              <a:rPr lang="es-ES" sz="1600" dirty="0" err="1"/>
              <a:t>main</a:t>
            </a:r>
            <a:r>
              <a:rPr lang="es-ES" sz="1600" dirty="0"/>
              <a:t>() para evaluar varios números ingresados por el usuario.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dirty="0"/>
              <a:t>Escribe una función que calcule el máximo común divisor (MCD) de dos </a:t>
            </a:r>
            <a:r>
              <a:rPr lang="es-ES" sz="1600" dirty="0" err="1"/>
              <a:t>números.Utiliza</a:t>
            </a:r>
            <a:r>
              <a:rPr lang="es-ES" sz="1600" dirty="0"/>
              <a:t> el algoritmo de Euclides y pide los números desde </a:t>
            </a:r>
            <a:r>
              <a:rPr lang="es-ES" sz="1600" dirty="0" err="1"/>
              <a:t>main</a:t>
            </a:r>
            <a:r>
              <a:rPr lang="es-ES" sz="1600" dirty="0"/>
              <a:t>().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dirty="0"/>
              <a:t>Implementa una función que reciba un número entero y retorne su </a:t>
            </a:r>
            <a:r>
              <a:rPr lang="es-ES" sz="1600" dirty="0" err="1"/>
              <a:t>factorial.Usa</a:t>
            </a:r>
            <a:r>
              <a:rPr lang="es-ES" sz="1600" dirty="0"/>
              <a:t> esta función para calcular el factorial de los números del 1 al 10 en un bucle.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dirty="0"/>
              <a:t>Escribe una función que reciba un número entero y retorne la suma de sus </a:t>
            </a:r>
            <a:r>
              <a:rPr lang="es-ES" sz="1600" dirty="0" err="1"/>
              <a:t>dígitos.Por</a:t>
            </a:r>
            <a:r>
              <a:rPr lang="es-ES" sz="1600" dirty="0"/>
              <a:t> ejemplo, si recibe 425, debe retornar 11. 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dirty="0"/>
              <a:t>Diseña una función que calcule el área de diferentes figuras geométricas (círculo, triángulo, rectángulo).Usa un menú con switch para que el usuario elija la figura y llama la función correspondiente.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dirty="0"/>
              <a:t>Escribe una función que reciba tres notas, calcule el promedio y retorne un texto con el resultado (Aprobado o Desaprobado).Usa estructuras condicionales dentro de la función.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dirty="0"/>
              <a:t>Crea una función que reciba una cantidad de segundos y la convierta a formato </a:t>
            </a:r>
            <a:r>
              <a:rPr lang="es-ES" sz="1600" dirty="0" err="1"/>
              <a:t>hh:mm:ss.Retorna</a:t>
            </a:r>
            <a:r>
              <a:rPr lang="es-ES" sz="1600" dirty="0"/>
              <a:t> la cadena ya formateada desde la función.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dirty="0"/>
              <a:t>Escribe una función </a:t>
            </a:r>
            <a:r>
              <a:rPr lang="es-ES" sz="1600" dirty="0" err="1"/>
              <a:t>invertirNumero</a:t>
            </a:r>
            <a:r>
              <a:rPr lang="es-ES" sz="1600" dirty="0"/>
              <a:t>(</a:t>
            </a:r>
            <a:r>
              <a:rPr lang="es-ES" sz="1600" dirty="0" err="1"/>
              <a:t>int</a:t>
            </a:r>
            <a:r>
              <a:rPr lang="es-ES" sz="1600" dirty="0"/>
              <a:t> n) que retorne el número </a:t>
            </a:r>
            <a:r>
              <a:rPr lang="es-ES" sz="1600" dirty="0" err="1"/>
              <a:t>invertido.Por</a:t>
            </a:r>
            <a:r>
              <a:rPr lang="es-ES" sz="1600" dirty="0"/>
              <a:t> ejemplo, 1234 debe retornar 4321.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600" dirty="0"/>
              <a:t>Crea un programa que use una función para validar </a:t>
            </a:r>
            <a:r>
              <a:rPr lang="es-ES" sz="1600" dirty="0" err="1"/>
              <a:t>contraseñas.La</a:t>
            </a:r>
            <a:r>
              <a:rPr lang="es-ES" sz="1600" dirty="0"/>
              <a:t> función debe verificar que tenga al menos 8 caracteres, incluya letras y números. Retorna true si es válida.</a:t>
            </a:r>
          </a:p>
        </p:txBody>
      </p:sp>
    </p:spTree>
    <p:extLst>
      <p:ext uri="{BB962C8B-B14F-4D97-AF65-F5344CB8AC3E}">
        <p14:creationId xmlns:p14="http://schemas.microsoft.com/office/powerpoint/2010/main" val="139993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{29ABAD0E-48C1-4E10-BB90-972172E3F2E4}tf45331398_win32</Template>
  <TotalTime>375</TotalTime>
  <Words>458</Words>
  <Application>Microsoft Office PowerPoint</Application>
  <PresentationFormat>Widescreen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Custom</vt:lpstr>
      <vt:lpstr>Curso de C++</vt:lpstr>
      <vt:lpstr>Que son las funciones?</vt:lpstr>
      <vt:lpstr>Función con parametros</vt:lpstr>
      <vt:lpstr>Paso por valor y paso por referencia</vt:lpstr>
      <vt:lpstr>Ejercicios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Echevarria Narrea</dc:creator>
  <cp:lastModifiedBy>Marko Echevarria Narrea</cp:lastModifiedBy>
  <cp:revision>6</cp:revision>
  <dcterms:created xsi:type="dcterms:W3CDTF">2025-04-05T13:16:21Z</dcterms:created>
  <dcterms:modified xsi:type="dcterms:W3CDTF">2025-04-13T18:23:10Z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