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86" r:id="rId7"/>
    <p:sldId id="302" r:id="rId8"/>
    <p:sldId id="301" r:id="rId9"/>
    <p:sldId id="2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5646" autoAdjust="0"/>
  </p:normalViewPr>
  <p:slideViewPr>
    <p:cSldViewPr snapToGrid="0">
      <p:cViewPr varScale="1">
        <p:scale>
          <a:sx n="119" d="100"/>
          <a:sy n="119" d="100"/>
        </p:scale>
        <p:origin x="480" y="96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42682-0D2A-8EEE-DBFC-A3C470632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1766A2-4BBC-F69A-708E-64D29BEA51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DF43E8-1E8B-1EED-9C0E-D28A91A8D2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63BEB-85B0-CE84-2848-43028906B8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56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D1F56-A22C-29FA-276A-5AFC375EC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673439-C07D-EB91-AA30-346019ABF3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0A2F2F-23B4-A90B-B017-55E16B0651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33032-A3B3-7B01-2B92-F8753A4876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1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1" r:id="rId4"/>
    <p:sldLayoutId id="2147483659" r:id="rId5"/>
    <p:sldLayoutId id="2147483668" r:id="rId6"/>
    <p:sldLayoutId id="2147483669" r:id="rId7"/>
    <p:sldLayoutId id="2147483661" r:id="rId8"/>
    <p:sldLayoutId id="2147483666" r:id="rId9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6014" y="1385180"/>
            <a:ext cx="2562533" cy="464760"/>
          </a:xfrm>
        </p:spPr>
        <p:txBody>
          <a:bodyPr/>
          <a:lstStyle/>
          <a:p>
            <a:r>
              <a:rPr lang="en-US" sz="3200" dirty="0" err="1"/>
              <a:t>Curso</a:t>
            </a:r>
            <a:r>
              <a:rPr lang="en-US" sz="3200" dirty="0"/>
              <a:t> de C++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455FB88-515B-DCF1-FC96-E44FD32CC39A}"/>
              </a:ext>
            </a:extLst>
          </p:cNvPr>
          <p:cNvSpPr txBox="1">
            <a:spLocks/>
          </p:cNvSpPr>
          <p:nvPr/>
        </p:nvSpPr>
        <p:spPr>
          <a:xfrm>
            <a:off x="1013586" y="2037029"/>
            <a:ext cx="9787198" cy="23634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Sesion</a:t>
            </a:r>
            <a:r>
              <a:rPr lang="en-US" dirty="0"/>
              <a:t> 4: </a:t>
            </a:r>
            <a:r>
              <a:rPr lang="es-ES" dirty="0"/>
              <a:t>Arreglos y cadenas de caracteres en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43" y="263657"/>
            <a:ext cx="5495433" cy="796234"/>
          </a:xfrm>
        </p:spPr>
        <p:txBody>
          <a:bodyPr/>
          <a:lstStyle/>
          <a:p>
            <a:pPr algn="ctr"/>
            <a:r>
              <a:rPr lang="en-GB" dirty="0"/>
              <a:t>¿Qué es un </a:t>
            </a:r>
            <a:r>
              <a:rPr lang="en-GB" dirty="0" err="1"/>
              <a:t>arreglo</a:t>
            </a:r>
            <a:r>
              <a:rPr lang="en-GB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95" y="1192544"/>
            <a:ext cx="11516009" cy="27719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sz="1600" dirty="0"/>
              <a:t>En C++, un arreglo (o array) es una estructura de datos que permite almacenar una colección ordenada de elementos del mismo tipo. Los arreglos permiten guardar múltiples valores en una única variable, a diferencia de las variables simples que solo pueden guardar un valor.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sz="1600" dirty="0"/>
              <a:t>Características de los arreglos en C++: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Tipo de dato homogéneo: Todos los elementos de un arreglo deben ser del mismo tipo (</a:t>
            </a:r>
            <a:r>
              <a:rPr lang="es-ES" sz="1600" dirty="0" err="1"/>
              <a:t>int</a:t>
            </a:r>
            <a:r>
              <a:rPr lang="es-ES" sz="1600" dirty="0"/>
              <a:t>, </a:t>
            </a:r>
            <a:r>
              <a:rPr lang="es-ES" sz="1600" dirty="0" err="1"/>
              <a:t>float</a:t>
            </a:r>
            <a:r>
              <a:rPr lang="es-ES" sz="1600" dirty="0"/>
              <a:t>, </a:t>
            </a:r>
            <a:r>
              <a:rPr lang="es-ES" sz="1600" dirty="0" err="1"/>
              <a:t>char</a:t>
            </a:r>
            <a:r>
              <a:rPr lang="es-ES" sz="1600" dirty="0"/>
              <a:t>, etc.). 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Colección ordenada: Los elementos se almacenan en posiciones consecutivas de memoria, y se accede a ellos mediante un índice que comienza en 0. 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Acceso por índice: Cada elemento del arreglo se puede acceder usando su índice, que indica su posición en la colección. 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Tamaño fijo (generalmente): En C++ tradicionales, los arreglos tienen un tamaño fijo que se declara al declararlos. </a:t>
            </a:r>
          </a:p>
        </p:txBody>
      </p:sp>
      <p:pic>
        <p:nvPicPr>
          <p:cNvPr id="4" name="Picture 2" descr="Arrays en C++ – I - Blog eHack">
            <a:extLst>
              <a:ext uri="{FF2B5EF4-FFF2-40B4-BE49-F238E27FC236}">
                <a16:creationId xmlns:a16="http://schemas.microsoft.com/office/drawing/2014/main" id="{6DB7E785-7D07-207C-4861-590E7CBC3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48" b="51148"/>
          <a:stretch/>
        </p:blipFill>
        <p:spPr bwMode="auto">
          <a:xfrm>
            <a:off x="1417776" y="4097159"/>
            <a:ext cx="8857192" cy="242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A8E945D-811B-2AF5-0E35-B16F38F6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986" y="913545"/>
            <a:ext cx="3660611" cy="796234"/>
          </a:xfrm>
        </p:spPr>
        <p:txBody>
          <a:bodyPr/>
          <a:lstStyle/>
          <a:p>
            <a:pPr algn="ctr"/>
            <a:r>
              <a:rPr lang="en-US" sz="4000" dirty="0" err="1"/>
              <a:t>Iniliaciazion</a:t>
            </a:r>
            <a:r>
              <a:rPr lang="en-US" sz="4000" dirty="0"/>
              <a:t> y acceso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7AC2B4-0672-F5EC-394C-3612E674A194}"/>
              </a:ext>
            </a:extLst>
          </p:cNvPr>
          <p:cNvSpPr txBox="1">
            <a:spLocks/>
          </p:cNvSpPr>
          <p:nvPr/>
        </p:nvSpPr>
        <p:spPr>
          <a:xfrm>
            <a:off x="7124778" y="913545"/>
            <a:ext cx="3884236" cy="79623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 err="1"/>
              <a:t>Arreglos</a:t>
            </a:r>
            <a:r>
              <a:rPr lang="en-GB" sz="4000" dirty="0"/>
              <a:t> </a:t>
            </a:r>
            <a:r>
              <a:rPr lang="en-GB" sz="4000" dirty="0" err="1"/>
              <a:t>bidimensionales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6F7A3B-62A3-5968-DBF1-BFF9FA6C9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31" y="2721294"/>
            <a:ext cx="5783438" cy="26655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C4076B-D337-38A0-B90D-85FDD809191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18" t="1421"/>
          <a:stretch/>
        </p:blipFill>
        <p:spPr>
          <a:xfrm>
            <a:off x="6692646" y="2302207"/>
            <a:ext cx="5003983" cy="35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99AE1-8E42-EAD2-ED04-468C19AE3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04EF7F0-D648-5010-2657-4A5E25091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15" y="1204112"/>
            <a:ext cx="5024729" cy="796234"/>
          </a:xfrm>
        </p:spPr>
        <p:txBody>
          <a:bodyPr/>
          <a:lstStyle/>
          <a:p>
            <a:pPr algn="ctr"/>
            <a:r>
              <a:rPr lang="es-ES" sz="4000" dirty="0"/>
              <a:t>¿Qué es una cadena de caracteres?</a:t>
            </a:r>
            <a:endParaRPr lang="en-US" sz="4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EF7255-E68B-5C13-3D23-072BE079A046}"/>
              </a:ext>
            </a:extLst>
          </p:cNvPr>
          <p:cNvSpPr txBox="1">
            <a:spLocks/>
          </p:cNvSpPr>
          <p:nvPr/>
        </p:nvSpPr>
        <p:spPr>
          <a:xfrm>
            <a:off x="6731146" y="1237235"/>
            <a:ext cx="4886064" cy="79623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Entrada y </a:t>
            </a:r>
            <a:r>
              <a:rPr lang="en-GB" sz="4000" dirty="0" err="1"/>
              <a:t>salida</a:t>
            </a:r>
            <a:r>
              <a:rPr lang="en-GB" sz="4000" dirty="0"/>
              <a:t> con </a:t>
            </a:r>
            <a:r>
              <a:rPr lang="en-GB" sz="4000" dirty="0" err="1"/>
              <a:t>cadenas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906D07-8EC0-6695-3070-B7EE1BA05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76" y="2964908"/>
            <a:ext cx="4525006" cy="2257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9D1745-55FE-85BF-951C-8F5DE6FBC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1675" y="2764855"/>
            <a:ext cx="4525006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9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B40CC-559B-3F9D-D3CA-3B359B61B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7067D1F-AA82-D765-3E4F-5BDC4B70B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452" y="484360"/>
            <a:ext cx="7994189" cy="796234"/>
          </a:xfrm>
        </p:spPr>
        <p:txBody>
          <a:bodyPr/>
          <a:lstStyle/>
          <a:p>
            <a:r>
              <a:rPr lang="en-GB" sz="4000" dirty="0" err="1"/>
              <a:t>Ejercicios</a:t>
            </a:r>
            <a:endParaRPr lang="en-US" sz="4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C222F4-29F8-739C-A184-638DED6C715E}"/>
              </a:ext>
            </a:extLst>
          </p:cNvPr>
          <p:cNvSpPr txBox="1">
            <a:spLocks/>
          </p:cNvSpPr>
          <p:nvPr/>
        </p:nvSpPr>
        <p:spPr>
          <a:xfrm>
            <a:off x="854052" y="1466425"/>
            <a:ext cx="10680062" cy="39251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Leer 10 enteros en un arreglo y mostrar solo los números primos.</a:t>
            </a:r>
          </a:p>
          <a:p>
            <a:r>
              <a:rPr lang="es-ES" sz="2000" dirty="0"/>
              <a:t>Pedir al usuario 5 nombres y mostrarlos en orden alfabético.</a:t>
            </a:r>
          </a:p>
          <a:p>
            <a:r>
              <a:rPr lang="es-ES" sz="2000" dirty="0"/>
              <a:t>Leer una cadena y determinar cuántas veces aparece una letra dada.</a:t>
            </a:r>
          </a:p>
          <a:p>
            <a:r>
              <a:rPr lang="es-ES" sz="2000" dirty="0"/>
              <a:t>Leer una cadena y determinar si es un </a:t>
            </a:r>
            <a:r>
              <a:rPr lang="es-ES" sz="2000" dirty="0" err="1"/>
              <a:t>palíndromo.Leer</a:t>
            </a:r>
            <a:r>
              <a:rPr lang="es-ES" sz="2000" dirty="0"/>
              <a:t> 5 frases y mostrar la más larga.</a:t>
            </a:r>
          </a:p>
          <a:p>
            <a:r>
              <a:rPr lang="es-ES" sz="2000" dirty="0"/>
              <a:t>Crear una matriz 3x3 y calcular la suma de cada fila y columna.</a:t>
            </a:r>
          </a:p>
          <a:p>
            <a:r>
              <a:rPr lang="es-ES" sz="2000" dirty="0"/>
              <a:t>Leer 10 enteros y mostrar el promedio de los números pares.</a:t>
            </a:r>
          </a:p>
          <a:p>
            <a:r>
              <a:rPr lang="es-ES" sz="2000" dirty="0"/>
              <a:t>Crear una función que reciba una cadena y devuelva cuántas vocales tiene.</a:t>
            </a:r>
          </a:p>
          <a:p>
            <a:r>
              <a:rPr lang="es-ES" sz="2000" dirty="0"/>
              <a:t>Pedir una cadena y convertirla a mayúsculas (sin </a:t>
            </a:r>
            <a:r>
              <a:rPr lang="es-ES" sz="2000" dirty="0" err="1"/>
              <a:t>toupper</a:t>
            </a:r>
            <a:r>
              <a:rPr lang="es-ES" sz="2000" dirty="0"/>
              <a:t>).</a:t>
            </a:r>
          </a:p>
          <a:p>
            <a:r>
              <a:rPr lang="es-ES" sz="2000" dirty="0"/>
              <a:t>Leer dos cadenas y comprobar si son anagramas (contienen las mismas letras).</a:t>
            </a:r>
          </a:p>
        </p:txBody>
      </p:sp>
    </p:spTree>
    <p:extLst>
      <p:ext uri="{BB962C8B-B14F-4D97-AF65-F5344CB8AC3E}">
        <p14:creationId xmlns:p14="http://schemas.microsoft.com/office/powerpoint/2010/main" val="139993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{29ABAD0E-48C1-4E10-BB90-972172E3F2E4}tf45331398_win32</Template>
  <TotalTime>493</TotalTime>
  <Words>320</Words>
  <Application>Microsoft Office PowerPoint</Application>
  <PresentationFormat>Widescreen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Custom</vt:lpstr>
      <vt:lpstr>Curso de C++</vt:lpstr>
      <vt:lpstr>¿Qué es un arreglo?</vt:lpstr>
      <vt:lpstr>Iniliaciazion y acceso</vt:lpstr>
      <vt:lpstr>¿Qué es una cadena de caracteres?</vt:lpstr>
      <vt:lpstr>Ejercicios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Marko Echevarria Narrea</dc:creator>
  <cp:lastModifiedBy>Marko Echevarria Narrea</cp:lastModifiedBy>
  <cp:revision>8</cp:revision>
  <dcterms:created xsi:type="dcterms:W3CDTF">2025-04-05T13:16:21Z</dcterms:created>
  <dcterms:modified xsi:type="dcterms:W3CDTF">2025-04-26T18:14:42Z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