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303" r:id="rId7"/>
    <p:sldId id="301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646" autoAdjust="0"/>
  </p:normalViewPr>
  <p:slideViewPr>
    <p:cSldViewPr snapToGrid="0">
      <p:cViewPr varScale="1">
        <p:scale>
          <a:sx n="119" d="100"/>
          <a:sy n="119" d="100"/>
        </p:scale>
        <p:origin x="480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EE143-28D7-690B-D369-BF7112D4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704926-6DC5-7FEC-1082-CD5A750636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DF82F-B1A1-126C-FCB7-49B2457FA9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C8D9C-664D-08C0-8735-54A74FF09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962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1F56-A22C-29FA-276A-5AFC375E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73439-C07D-EB91-AA30-346019ABF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A2F2F-23B4-A90B-B017-55E16B06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3032-A3B3-7B01-2B92-F8753A48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1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014" y="1385180"/>
            <a:ext cx="2562533" cy="464760"/>
          </a:xfrm>
        </p:spPr>
        <p:txBody>
          <a:bodyPr/>
          <a:lstStyle/>
          <a:p>
            <a:r>
              <a:rPr lang="en-US" sz="3200" dirty="0" err="1"/>
              <a:t>Curso</a:t>
            </a:r>
            <a:r>
              <a:rPr lang="en-US" sz="3200" dirty="0"/>
              <a:t> de C++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55FB88-515B-DCF1-FC96-E44FD32CC39A}"/>
              </a:ext>
            </a:extLst>
          </p:cNvPr>
          <p:cNvSpPr txBox="1">
            <a:spLocks/>
          </p:cNvSpPr>
          <p:nvPr/>
        </p:nvSpPr>
        <p:spPr>
          <a:xfrm>
            <a:off x="1013586" y="2037029"/>
            <a:ext cx="9787198" cy="2363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Sesion</a:t>
            </a:r>
            <a:r>
              <a:rPr lang="en-US" dirty="0"/>
              <a:t> 5: </a:t>
            </a:r>
            <a:r>
              <a:rPr lang="es-ES" dirty="0"/>
              <a:t>Programación Orientada a Objetos (POO) Parte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95" y="263657"/>
            <a:ext cx="11256936" cy="796234"/>
          </a:xfrm>
        </p:spPr>
        <p:txBody>
          <a:bodyPr/>
          <a:lstStyle/>
          <a:p>
            <a:pPr algn="ctr"/>
            <a:r>
              <a:rPr lang="es-ES" dirty="0"/>
              <a:t>¿Qué es la Programación Orientada a Objetos?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96" y="1192544"/>
            <a:ext cx="11256936" cy="120575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/>
              <a:t>La programación orientada a objetos (POO) es un paradigma de programación que organiza el código en torno a objetos, que son unidades de datos y comportamiento que se pueden manipular y reutilizar. En lugar de enfocarse en la lógica del programa, la POO se centra en los objetos y cómo interactúan entre sí.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/>
              <a:t>Conceptos clave de POO: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BBF601-05EB-B527-E814-2CD6B3D21181}"/>
              </a:ext>
            </a:extLst>
          </p:cNvPr>
          <p:cNvSpPr txBox="1">
            <a:spLocks/>
          </p:cNvSpPr>
          <p:nvPr/>
        </p:nvSpPr>
        <p:spPr>
          <a:xfrm>
            <a:off x="337995" y="2334126"/>
            <a:ext cx="5838216" cy="2771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Una clase es un plano o plantilla para crear objetos, definidos por sus atributos (variables) y métodos (funciones). 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Un objeto es una instancia concreta de una clase, con sus propios valores para los atributos y que puede realizar las acciones definidas en los métodos de la clase.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Los atributos son las características o propiedades que describen el estado de un objeto.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Los métodos son las acciones o comportamientos que un objeto puede realizar.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s-ES" sz="1600" dirty="0"/>
          </a:p>
        </p:txBody>
      </p:sp>
      <p:pic>
        <p:nvPicPr>
          <p:cNvPr id="4" name="Picture 2" descr="POO: ¿Qué es la programación orientada a objetos? | Alura Cursos Online">
            <a:extLst>
              <a:ext uri="{FF2B5EF4-FFF2-40B4-BE49-F238E27FC236}">
                <a16:creationId xmlns:a16="http://schemas.microsoft.com/office/drawing/2014/main" id="{EA5B1C28-EB8A-5FA1-E854-FB1EDB8B2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05" y="4617274"/>
            <a:ext cx="2994806" cy="209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rogramación orientada a Objetos. Lo que debes saber. - Innovación con  Hilmer">
            <a:extLst>
              <a:ext uri="{FF2B5EF4-FFF2-40B4-BE49-F238E27FC236}">
                <a16:creationId xmlns:a16="http://schemas.microsoft.com/office/drawing/2014/main" id="{4E3A09EB-7110-C0C7-CC84-0D1752E29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601" y="1883650"/>
            <a:ext cx="3114813" cy="249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1797B-277C-754D-65A6-E807AA8F0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D017-56C5-14AF-055E-5CCA782B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609" y="503228"/>
            <a:ext cx="7511408" cy="796234"/>
          </a:xfrm>
        </p:spPr>
        <p:txBody>
          <a:bodyPr/>
          <a:lstStyle/>
          <a:p>
            <a:pPr algn="ctr"/>
            <a:r>
              <a:rPr lang="es-ES" dirty="0"/>
              <a:t>Creación de una clase en C++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6659-B6CD-F4A6-D748-2196574FD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67" y="2482100"/>
            <a:ext cx="5203269" cy="27719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/>
              <a:t>Acceso a métodos públicos: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Se usa el punto (.) para acceder a miembros públicos.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s-ES" sz="1600" dirty="0"/>
              <a:t>Buenas practicas iniciales en POO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Usa nombres de clases que empiecen con mayúscula (Persona, Cuenta).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Los métodos deben ser claros y representativos (mostrar(), </a:t>
            </a:r>
            <a:r>
              <a:rPr lang="es-ES" sz="1600" dirty="0" err="1"/>
              <a:t>calcularEdad</a:t>
            </a:r>
            <a:r>
              <a:rPr lang="es-ES" sz="1600" dirty="0"/>
              <a:t>()).</a:t>
            </a:r>
          </a:p>
          <a:p>
            <a:pPr marL="285750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Agrupa atributos relacionados en una misma clase.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604929-A3CA-E5B2-2719-08E69B670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409" y="1603938"/>
            <a:ext cx="6214929" cy="493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926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40CC-559B-3F9D-D3CA-3B359B61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067D1F-AA82-D765-3E4F-5BDC4B70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452" y="484360"/>
            <a:ext cx="7994189" cy="796234"/>
          </a:xfrm>
        </p:spPr>
        <p:txBody>
          <a:bodyPr/>
          <a:lstStyle/>
          <a:p>
            <a:r>
              <a:rPr lang="en-GB" sz="4000" dirty="0" err="1"/>
              <a:t>Ejercicios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C222F4-29F8-739C-A184-638DED6C715E}"/>
              </a:ext>
            </a:extLst>
          </p:cNvPr>
          <p:cNvSpPr txBox="1">
            <a:spLocks/>
          </p:cNvSpPr>
          <p:nvPr/>
        </p:nvSpPr>
        <p:spPr>
          <a:xfrm>
            <a:off x="734921" y="1452620"/>
            <a:ext cx="10722157" cy="39527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Crear una clase Rectángulo que tenga atributos base y altura, y métodos para calcular área y mostrar datos.</a:t>
            </a:r>
          </a:p>
          <a:p>
            <a:r>
              <a:rPr lang="es-ES" sz="1600" dirty="0"/>
              <a:t>Crear una clase </a:t>
            </a:r>
            <a:r>
              <a:rPr lang="es-ES" sz="1600" dirty="0" err="1"/>
              <a:t>CuentaBancaria</a:t>
            </a:r>
            <a:r>
              <a:rPr lang="es-ES" sz="1600" dirty="0"/>
              <a:t> con atributos titular y saldo. Crea métodos para depositar, retirar y mostrar saldo.</a:t>
            </a:r>
          </a:p>
          <a:p>
            <a:r>
              <a:rPr lang="es-ES" sz="1600" dirty="0"/>
              <a:t>Clase Libro: Atributos título, autor, año. Método mostrar(). Crea dos objetos y muestra sus datos.</a:t>
            </a:r>
          </a:p>
          <a:p>
            <a:r>
              <a:rPr lang="es-ES" sz="1600" dirty="0"/>
              <a:t>Clase Empleado: Atributos nombre, salario. Método </a:t>
            </a:r>
            <a:r>
              <a:rPr lang="es-ES" sz="1600" dirty="0" err="1"/>
              <a:t>aumentarSalario</a:t>
            </a:r>
            <a:r>
              <a:rPr lang="es-ES" sz="1600" dirty="0"/>
              <a:t>(</a:t>
            </a:r>
            <a:r>
              <a:rPr lang="es-ES" sz="1600" dirty="0" err="1"/>
              <a:t>float</a:t>
            </a:r>
            <a:r>
              <a:rPr lang="es-ES" sz="1600" dirty="0"/>
              <a:t> porcentaje) y mostrar().Ejemplo: si se pasa 10, el salario sube 10%.</a:t>
            </a:r>
          </a:p>
          <a:p>
            <a:r>
              <a:rPr lang="es-ES" sz="1600" dirty="0"/>
              <a:t>Crear una clase Punto2D con x y </a:t>
            </a:r>
            <a:r>
              <a:rPr lang="es-ES" sz="1600" dirty="0" err="1"/>
              <a:t>y</a:t>
            </a:r>
            <a:r>
              <a:rPr lang="es-ES" sz="1600" dirty="0"/>
              <a:t> como atributos, método mover(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dx</a:t>
            </a:r>
            <a:r>
              <a:rPr lang="es-ES" sz="1600" dirty="0"/>
              <a:t>, </a:t>
            </a:r>
            <a:r>
              <a:rPr lang="es-ES" sz="1600" dirty="0" err="1"/>
              <a:t>int</a:t>
            </a:r>
            <a:r>
              <a:rPr lang="es-ES" sz="1600" dirty="0"/>
              <a:t> </a:t>
            </a:r>
            <a:r>
              <a:rPr lang="es-ES" sz="1600" dirty="0" err="1"/>
              <a:t>dy</a:t>
            </a:r>
            <a:r>
              <a:rPr lang="es-ES" sz="1600" dirty="0"/>
              <a:t>) para desplazar el punto.</a:t>
            </a:r>
          </a:p>
          <a:p>
            <a:r>
              <a:rPr lang="es-ES" sz="1600" dirty="0"/>
              <a:t>Clase Estudiante: Atributos nombre, nota1, nota2, nota3. Método promedio(). Mostrar si aprobó o no (</a:t>
            </a:r>
            <a:r>
              <a:rPr lang="es-ES" sz="1600" dirty="0" err="1"/>
              <a:t>prom</a:t>
            </a:r>
            <a:r>
              <a:rPr lang="es-ES" sz="1600" dirty="0"/>
              <a:t> ≥ 11).</a:t>
            </a:r>
          </a:p>
          <a:p>
            <a:r>
              <a:rPr lang="es-ES" sz="1600" dirty="0"/>
              <a:t>Clase Vehículo: Atributos marca, modelo, año. Método </a:t>
            </a:r>
            <a:r>
              <a:rPr lang="es-ES" sz="1600" dirty="0" err="1"/>
              <a:t>mostrarInformacion</a:t>
            </a:r>
            <a:r>
              <a:rPr lang="es-ES" sz="1600" dirty="0"/>
              <a:t>().</a:t>
            </a:r>
          </a:p>
          <a:p>
            <a:r>
              <a:rPr lang="es-ES" sz="1600" dirty="0"/>
              <a:t>Crear una clase Fecha: atributos día, mes, año, método </a:t>
            </a:r>
            <a:r>
              <a:rPr lang="es-ES" sz="1600" dirty="0" err="1"/>
              <a:t>mostrarFecha</a:t>
            </a:r>
            <a:r>
              <a:rPr lang="es-ES" sz="1600" dirty="0"/>
              <a:t>() en formato DD/MM/AAAA.</a:t>
            </a:r>
          </a:p>
          <a:p>
            <a:r>
              <a:rPr lang="es-ES" sz="1600" dirty="0"/>
              <a:t>Clase Producto: atributos nombre, precio, cantidad. Método </a:t>
            </a:r>
            <a:r>
              <a:rPr lang="es-ES" sz="1600" dirty="0" err="1"/>
              <a:t>calcularTotal</a:t>
            </a:r>
            <a:r>
              <a:rPr lang="es-ES" sz="1600" dirty="0"/>
              <a:t>() que retorne el costo total (precio * cantidad).</a:t>
            </a:r>
          </a:p>
          <a:p>
            <a:r>
              <a:rPr lang="es-ES" sz="1600" dirty="0"/>
              <a:t>Clase Triángulo: atributos lado1, lado2, lado3. Método </a:t>
            </a:r>
            <a:r>
              <a:rPr lang="es-ES" sz="1600" dirty="0" err="1"/>
              <a:t>esEquilátero</a:t>
            </a:r>
            <a:r>
              <a:rPr lang="es-ES" sz="1600" dirty="0"/>
              <a:t>() que diga si los tres lados son iguales.</a:t>
            </a:r>
          </a:p>
        </p:txBody>
      </p:sp>
    </p:spTree>
    <p:extLst>
      <p:ext uri="{BB962C8B-B14F-4D97-AF65-F5344CB8AC3E}">
        <p14:creationId xmlns:p14="http://schemas.microsoft.com/office/powerpoint/2010/main" val="139993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{29ABAD0E-48C1-4E10-BB90-972172E3F2E4}tf45331398_win32</Template>
  <TotalTime>767</TotalTime>
  <Words>461</Words>
  <Application>Microsoft Office PowerPoint</Application>
  <PresentationFormat>Widescreen</PresentationFormat>
  <Paragraphs>33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Tenorite</vt:lpstr>
      <vt:lpstr>Custom</vt:lpstr>
      <vt:lpstr>Curso de C++</vt:lpstr>
      <vt:lpstr>¿Qué es la Programación Orientada a Objetos?</vt:lpstr>
      <vt:lpstr>Creación de una clase en C++</vt:lpstr>
      <vt:lpstr>Ejercicios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11</cp:revision>
  <dcterms:created xsi:type="dcterms:W3CDTF">2025-04-05T13:16:21Z</dcterms:created>
  <dcterms:modified xsi:type="dcterms:W3CDTF">2025-04-27T20:48:09Z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