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3" r:id="rId6"/>
    <p:sldId id="304" r:id="rId7"/>
    <p:sldId id="305" r:id="rId8"/>
    <p:sldId id="306" r:id="rId9"/>
    <p:sldId id="307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100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E143-28D7-690B-D369-BF7112D4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04926-6DC5-7FEC-1082-CD5A75063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DF82F-B1A1-126C-FCB7-49B2457FA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8D9C-664D-08C0-8735-54A74FF09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6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B109-2F05-6E75-8B4F-E9C3B5A80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0ECB9-4901-6DE1-BCB4-EECAA14DA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BBD90-CD86-9DD1-4E11-6D2953144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8EB1-2021-75BE-09A9-BBAA1E73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3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6CAC-C256-E6BB-3D74-1DCE2E03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BA1ABB-81DA-D270-5317-895B5093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1C51E-D65D-321F-1767-3CD50DC56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2A11C-089C-D0BB-4E66-8CB8DE461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A6F41-A4F7-0391-1D01-76D984D7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C5000-D0E9-6166-0B64-3B3F658AE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99536-CEF1-8E58-CB8D-AC19ED300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A498-D654-B5B3-3E33-6F6BBE5FC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F5A0-C934-311E-5D19-F568DB3C9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2027F-8CA3-A893-E86B-5E4538F27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CC8262-8722-088F-D3AA-477D5B7D1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C7E0-77BC-01A6-F120-901F2A66F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1F56-A22C-29FA-276A-5AFC375E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73439-C07D-EB91-AA30-346019A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A2F2F-23B4-A90B-B017-55E16B06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3032-A3B3-7B01-2B92-F8753A48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014" y="1385180"/>
            <a:ext cx="2562533" cy="464760"/>
          </a:xfrm>
        </p:spPr>
        <p:txBody>
          <a:bodyPr/>
          <a:lstStyle/>
          <a:p>
            <a:r>
              <a:rPr lang="en-US" sz="3200" dirty="0" err="1"/>
              <a:t>Curso</a:t>
            </a:r>
            <a:r>
              <a:rPr lang="en-US" sz="3200" dirty="0"/>
              <a:t> de C++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55FB88-515B-DCF1-FC96-E44FD32CC39A}"/>
              </a:ext>
            </a:extLst>
          </p:cNvPr>
          <p:cNvSpPr txBox="1">
            <a:spLocks/>
          </p:cNvSpPr>
          <p:nvPr/>
        </p:nvSpPr>
        <p:spPr>
          <a:xfrm>
            <a:off x="1013586" y="2037029"/>
            <a:ext cx="9787198" cy="236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Sesion</a:t>
            </a:r>
            <a:r>
              <a:rPr lang="en-US" dirty="0"/>
              <a:t> 7: </a:t>
            </a:r>
            <a:r>
              <a:rPr lang="en-US" dirty="0" err="1"/>
              <a:t>Punteros</a:t>
            </a:r>
            <a:r>
              <a:rPr lang="en-US" dirty="0"/>
              <a:t> y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dinámica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1797B-277C-754D-65A6-E807AA8F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ción a los punteros (II) - PLEDIN 3.0">
            <a:extLst>
              <a:ext uri="{FF2B5EF4-FFF2-40B4-BE49-F238E27FC236}">
                <a16:creationId xmlns:a16="http://schemas.microsoft.com/office/drawing/2014/main" id="{F11C04B7-63D5-90D1-05C7-FED771F7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00" y="2382798"/>
            <a:ext cx="6266696" cy="20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1D017-56C5-14AF-055E-5CCA782B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296" y="313105"/>
            <a:ext cx="7511408" cy="796234"/>
          </a:xfrm>
        </p:spPr>
        <p:txBody>
          <a:bodyPr/>
          <a:lstStyle/>
          <a:p>
            <a:pPr algn="ctr"/>
            <a:r>
              <a:rPr lang="es-ES" dirty="0"/>
              <a:t>Punteros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6659-B6CD-F4A6-D748-2196574F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0" y="1240904"/>
            <a:ext cx="8010219" cy="52314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¿Qué es un puntero?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Un puntero es una variable que contiene la dirección de memoria de otra variable.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Esta dirección de memoria es un número que identifica la ubicación específica donde la variable está almacenada.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Al acceder a un puntero, se puede acceder al valor de la variable a la que apunta, o incluso modificarlo directamente.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¿Por qué existen los punteros?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Para acceder directamente a la memoria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Para pasar variables por referencia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Para implementar memoria dinámica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Para trabajar con matrices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¿Qué problema resuelve la memoria dinámica?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b="1" dirty="0"/>
              <a:t>Flexibilidad en el uso de memoria</a:t>
            </a:r>
            <a:r>
              <a:rPr lang="es-ES" sz="1400" dirty="0"/>
              <a:t>: La memoria dinámica permite a los programas solicitar y liberar memoria en tiempo de ejecución, lo que es crucial cuando no se conoce de antemano la cantidad de memoria que se necesitará.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b="1" dirty="0"/>
              <a:t>Optimización del uso de memoria</a:t>
            </a:r>
            <a:r>
              <a:rPr lang="es-ES" sz="1400" dirty="0"/>
              <a:t>: La memoria dinámica permite que un programa utilice la cantidad de memoria necesaria, evitando la asignación de memoria excesiva en la pila o el montón.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b="1" dirty="0"/>
              <a:t>Creación de estructuras de datos complejas</a:t>
            </a:r>
            <a:r>
              <a:rPr lang="es-ES" sz="1400" dirty="0"/>
              <a:t>: Permite la creación de estructuras de datos dinámicas, como listas enlazadas o árboles, que pueden crecer o disminuir en tamaño durante la ejecución del programa. </a:t>
            </a:r>
          </a:p>
        </p:txBody>
      </p:sp>
    </p:spTree>
    <p:extLst>
      <p:ext uri="{BB962C8B-B14F-4D97-AF65-F5344CB8AC3E}">
        <p14:creationId xmlns:p14="http://schemas.microsoft.com/office/powerpoint/2010/main" val="180792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4687-3EEB-79A5-C850-BE2D9846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7B33-6845-C00B-731B-AB70D23E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296" y="503228"/>
            <a:ext cx="7511408" cy="796234"/>
          </a:xfrm>
        </p:spPr>
        <p:txBody>
          <a:bodyPr/>
          <a:lstStyle/>
          <a:p>
            <a:pPr algn="ctr"/>
            <a:r>
              <a:rPr lang="es-ES" dirty="0"/>
              <a:t>Declaración y uso de punteros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75C1-C30C-AC70-EB6A-093A4A05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29" y="1640127"/>
            <a:ext cx="5711559" cy="39368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&amp; (Operador de dirección):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Cuando se aplica a una variable, &amp; devuelve la dirección de memoria donde esa variable está almacenada.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Esta dirección es un valor único que identifica la ubicación específica en la memoria.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Ejemplo: </a:t>
            </a:r>
            <a:r>
              <a:rPr lang="es-ES" sz="1400" dirty="0" err="1"/>
              <a:t>int</a:t>
            </a:r>
            <a:r>
              <a:rPr lang="es-ES" sz="1400" dirty="0"/>
              <a:t> x = 10; </a:t>
            </a:r>
            <a:r>
              <a:rPr lang="es-ES" sz="1400" dirty="0" err="1"/>
              <a:t>int</a:t>
            </a:r>
            <a:r>
              <a:rPr lang="es-ES" sz="1400" dirty="0"/>
              <a:t> *</a:t>
            </a:r>
            <a:r>
              <a:rPr lang="es-ES" sz="1400" dirty="0" err="1"/>
              <a:t>ptr</a:t>
            </a:r>
            <a:r>
              <a:rPr lang="es-ES" sz="1400" dirty="0"/>
              <a:t> = &amp;x; En este caso, </a:t>
            </a:r>
            <a:r>
              <a:rPr lang="es-ES" sz="1400" dirty="0" err="1"/>
              <a:t>ptr</a:t>
            </a:r>
            <a:r>
              <a:rPr lang="es-ES" sz="1400" dirty="0"/>
              <a:t> ahora contiene la dirección de x.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* (Operador de indirección/desreferencia):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Cuando se aplica a un puntero (una variable que almacena una dirección), * devuelve el valor almacenado en la dirección que el puntero contiene.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En esencia, desvía la dirección para acceder al contenido.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Ejemplo: </a:t>
            </a:r>
            <a:r>
              <a:rPr lang="es-ES" sz="1400" dirty="0" err="1"/>
              <a:t>int</a:t>
            </a:r>
            <a:r>
              <a:rPr lang="es-ES" sz="1400" dirty="0"/>
              <a:t> x = 10; </a:t>
            </a:r>
            <a:r>
              <a:rPr lang="es-ES" sz="1400" dirty="0" err="1"/>
              <a:t>int</a:t>
            </a:r>
            <a:r>
              <a:rPr lang="es-ES" sz="1400" dirty="0"/>
              <a:t> *</a:t>
            </a:r>
            <a:r>
              <a:rPr lang="es-ES" sz="1400" dirty="0" err="1"/>
              <a:t>ptr</a:t>
            </a:r>
            <a:r>
              <a:rPr lang="es-ES" sz="1400" dirty="0"/>
              <a:t> = &amp;x; </a:t>
            </a:r>
            <a:r>
              <a:rPr lang="es-ES" sz="1400" dirty="0" err="1"/>
              <a:t>int</a:t>
            </a:r>
            <a:r>
              <a:rPr lang="es-ES" sz="1400" dirty="0"/>
              <a:t> valor = *</a:t>
            </a:r>
            <a:r>
              <a:rPr lang="es-ES" sz="1400" dirty="0" err="1"/>
              <a:t>ptr</a:t>
            </a:r>
            <a:r>
              <a:rPr lang="es-ES" sz="1400" dirty="0"/>
              <a:t>; En este caso, valor ahora tendrá el valor 10, que es el contenido de la dirección que </a:t>
            </a:r>
            <a:r>
              <a:rPr lang="es-ES" sz="1400" dirty="0" err="1"/>
              <a:t>ptr</a:t>
            </a:r>
            <a:r>
              <a:rPr lang="es-ES" sz="1400" dirty="0"/>
              <a:t> almacena.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CC097-BEE3-7EEB-D00A-2682F981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28" y="2169187"/>
            <a:ext cx="5358231" cy="28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04953-29D0-67C5-E6A7-34EFDF6B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1B2-CB2B-4B18-F3D3-C6E6B26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81" y="403641"/>
            <a:ext cx="7511408" cy="796234"/>
          </a:xfrm>
        </p:spPr>
        <p:txBody>
          <a:bodyPr/>
          <a:lstStyle/>
          <a:p>
            <a:pPr algn="ctr"/>
            <a:r>
              <a:rPr lang="en-GB" dirty="0" err="1"/>
              <a:t>Punteros</a:t>
            </a:r>
            <a:r>
              <a:rPr lang="en-GB" dirty="0"/>
              <a:t> y </a:t>
            </a:r>
            <a:r>
              <a:rPr lang="en-GB" dirty="0" err="1"/>
              <a:t>arreglos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C0B6-F04B-A4A5-AB70-8E61C9F1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07" y="1299462"/>
            <a:ext cx="4866567" cy="53367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Un puntero puede almacenar la dirección de memoria de un arreglo, y un arreglo puede ser tratado como un puntero a su primer elemento. La relación se manifiesta principalmente a través de la forma en que se manipulan los punteros para acceder a los elementos de los arreglos y la notación de la indexación de los arreglos.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Arreglo como Puntero: </a:t>
            </a:r>
            <a:r>
              <a:rPr lang="es-ES" sz="1400" dirty="0"/>
              <a:t>Puede ser considerado como un puntero al primer elemento del arreglo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Punteros para Iterar Arreglos: </a:t>
            </a:r>
            <a:r>
              <a:rPr lang="es-ES" sz="1400" dirty="0"/>
              <a:t>Un puntero puede ser usado para iterar a través de los elementos de un arreglo. Al sumar un entero a un puntero, se incrementa la dirección de memoria apuntada.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Aritmética de Punteros: </a:t>
            </a:r>
            <a:r>
              <a:rPr lang="es-ES" sz="1400" dirty="0"/>
              <a:t>La aritmética de punteros permite manipular las direcciones de memoria de forma que se puedan acceder a elementos específicos de un arreglo sin usar la indexación tradicional.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Acceso a Elementos: </a:t>
            </a:r>
            <a:r>
              <a:rPr lang="es-ES" sz="1400" dirty="0"/>
              <a:t>Los punteros se pueden usar para acceder a los elementos de un arreglo utilizando la notación de desreferencia (*), lo que permite leer y modificar el valor de los elementos.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88437-A31E-08BF-A81F-D6051CA2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85" y="2092344"/>
            <a:ext cx="626832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71D27-0574-CC78-F942-7AE3B176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3D6E-3BE9-50FD-E8C6-09339EDC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18" y="322160"/>
            <a:ext cx="8895364" cy="796234"/>
          </a:xfrm>
        </p:spPr>
        <p:txBody>
          <a:bodyPr/>
          <a:lstStyle/>
          <a:p>
            <a:pPr algn="ctr"/>
            <a:r>
              <a:rPr lang="es-ES" dirty="0"/>
              <a:t>Memoria dinámica con new y </a:t>
            </a:r>
            <a:r>
              <a:rPr lang="es-ES" dirty="0" err="1"/>
              <a:t>delet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BA25-6C29-FE8F-28EE-25F4AD09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97" y="1308514"/>
            <a:ext cx="6324174" cy="54272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1. new (Asignación dinámica):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El operador new se utiliza para asignar memoria en el </a:t>
            </a:r>
            <a:r>
              <a:rPr lang="es-ES" sz="1400" dirty="0" err="1"/>
              <a:t>heap</a:t>
            </a:r>
            <a:r>
              <a:rPr lang="es-ES" sz="1400" dirty="0"/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Se usa para crear objetos de cualquier tipo, incluyendo clases y estructuras.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Retorna un puntero al espacio de memoria asignado.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Para asignar memoria para un array, se usa new[]: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Si la asignación falla, new devuelve </a:t>
            </a:r>
            <a:r>
              <a:rPr lang="es-ES" sz="1400" dirty="0" err="1"/>
              <a:t>nullptr</a:t>
            </a:r>
            <a:r>
              <a:rPr lang="es-ES" sz="14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2. </a:t>
            </a:r>
            <a:r>
              <a:rPr lang="es-ES" sz="1400" dirty="0" err="1"/>
              <a:t>delete</a:t>
            </a:r>
            <a:r>
              <a:rPr lang="es-ES" sz="1400" dirty="0"/>
              <a:t> (Liberación de memoria):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El operador </a:t>
            </a:r>
            <a:r>
              <a:rPr lang="es-ES" sz="1400" dirty="0" err="1"/>
              <a:t>delete</a:t>
            </a:r>
            <a:r>
              <a:rPr lang="es-ES" sz="1400" dirty="0"/>
              <a:t> se utiliza para liberar la memoria asignada con new.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Es crucial liberar la memoria para evitar </a:t>
            </a:r>
            <a:r>
              <a:rPr lang="es-ES" sz="1400" dirty="0" err="1"/>
              <a:t>memory</a:t>
            </a:r>
            <a:r>
              <a:rPr lang="es-ES" sz="1400" dirty="0"/>
              <a:t> </a:t>
            </a:r>
            <a:r>
              <a:rPr lang="es-ES" sz="1400" dirty="0" err="1"/>
              <a:t>leaks</a:t>
            </a:r>
            <a:r>
              <a:rPr lang="es-ES" sz="1400" dirty="0"/>
              <a:t>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Si se usa new[] para asignar memoria, se debe usar </a:t>
            </a:r>
            <a:r>
              <a:rPr lang="es-ES" sz="1400" dirty="0" err="1"/>
              <a:t>delete</a:t>
            </a:r>
            <a:r>
              <a:rPr lang="es-ES" sz="1400" dirty="0"/>
              <a:t>[] para liberarla.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Si se intenta liberar memoria que no fue asignada con new, se puede producir un error.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Llamar a </a:t>
            </a:r>
            <a:r>
              <a:rPr lang="es-ES" sz="1400" dirty="0" err="1"/>
              <a:t>delete</a:t>
            </a:r>
            <a:r>
              <a:rPr lang="es-ES" sz="1400" dirty="0"/>
              <a:t> con un puntero nulo no tiene efecto.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3. Importancia de la memoria dinámica: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Permite crear variables durante la ejecución del programa.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Ideal para situaciones donde el tamaño o número de variables no se conoce de antemano.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Permite crear estructuras de datos dinámicas (</a:t>
            </a:r>
            <a:r>
              <a:rPr lang="es-ES" sz="1200" dirty="0" err="1"/>
              <a:t>ej</a:t>
            </a:r>
            <a:r>
              <a:rPr lang="es-ES" sz="1200" dirty="0"/>
              <a:t>: listas enlazadas, árboles).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usa en situaciones donde la memoria estática (memoria del </a:t>
            </a:r>
            <a:r>
              <a:rPr lang="es-ES" sz="1200" dirty="0" err="1"/>
              <a:t>stack</a:t>
            </a:r>
            <a:r>
              <a:rPr lang="es-ES" sz="1200" dirty="0"/>
              <a:t>) no es suficiente.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1589A-62BC-C4C5-A84F-0CE1E1AD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71" y="1399048"/>
            <a:ext cx="5386812" cy="49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A877-D96D-44B4-15F2-5E8EB83D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A3D3-68F5-871C-2D81-B4F3C888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18" y="301451"/>
            <a:ext cx="8895364" cy="796234"/>
          </a:xfrm>
        </p:spPr>
        <p:txBody>
          <a:bodyPr/>
          <a:lstStyle/>
          <a:p>
            <a:pPr algn="ctr"/>
            <a:r>
              <a:rPr lang="en-GB" dirty="0"/>
              <a:t>Funciones con </a:t>
            </a:r>
            <a:r>
              <a:rPr lang="en-GB" dirty="0" err="1"/>
              <a:t>punteros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BFE2-063E-F147-BEC6-DF2C0EDF0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99" y="1353781"/>
            <a:ext cx="4146117" cy="45581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En C++, los punteros a funciones son variables que almacenan la dirección de memoria de una función. Permiten pasar funciones como argumentos a otras funciones, lo que es útil para implementar patrones como </a:t>
            </a:r>
            <a:r>
              <a:rPr lang="es-ES" sz="1400" dirty="0" err="1"/>
              <a:t>callbacks</a:t>
            </a:r>
            <a:r>
              <a:rPr lang="es-ES" sz="1400" dirty="0"/>
              <a:t> o para crear funciones genéricas que puedan operar con diferentes funciones internas. También se utilizan para crear arreglos de funciones.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¿Por qué usar punteros a funciones?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 err="1"/>
              <a:t>Callbacks</a:t>
            </a:r>
            <a:r>
              <a:rPr lang="es-ES" sz="1400" dirty="0"/>
              <a:t>: Pasar una función a otra y luego ejecutarla.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Funciones genéricas: Crear funciones que puedan operar con diferentes funciones internas.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Arreglos de funciones: Almacenar y acceder a múltiples funciones como si fueran elementos de un array. </a:t>
            </a:r>
            <a:endParaRPr lang="es-E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0F95C-15D0-D885-2C9C-4C249C10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84" y="1423846"/>
            <a:ext cx="680179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40CC-559B-3F9D-D3CA-3B359B61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067D1F-AA82-D765-3E4F-5BDC4B70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52" y="484360"/>
            <a:ext cx="7994189" cy="796234"/>
          </a:xfrm>
        </p:spPr>
        <p:txBody>
          <a:bodyPr/>
          <a:lstStyle/>
          <a:p>
            <a:r>
              <a:rPr lang="en-GB" sz="4000" dirty="0" err="1"/>
              <a:t>Ejercicios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222F4-29F8-739C-A184-638DED6C715E}"/>
              </a:ext>
            </a:extLst>
          </p:cNvPr>
          <p:cNvSpPr txBox="1">
            <a:spLocks/>
          </p:cNvSpPr>
          <p:nvPr/>
        </p:nvSpPr>
        <p:spPr>
          <a:xfrm>
            <a:off x="825454" y="1669902"/>
            <a:ext cx="5340750" cy="3816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1. Intercambio de valores con punteros</a:t>
            </a:r>
          </a:p>
          <a:p>
            <a:pPr lvl="1"/>
            <a:r>
              <a:rPr lang="es-ES" sz="1400" dirty="0"/>
              <a:t>Escribe una función intercambiar(</a:t>
            </a:r>
            <a:r>
              <a:rPr lang="es-ES" sz="1400" dirty="0" err="1"/>
              <a:t>int</a:t>
            </a:r>
            <a:r>
              <a:rPr lang="es-ES" sz="1400" dirty="0"/>
              <a:t>* a, </a:t>
            </a:r>
            <a:r>
              <a:rPr lang="es-ES" sz="1400" dirty="0" err="1"/>
              <a:t>int</a:t>
            </a:r>
            <a:r>
              <a:rPr lang="es-ES" sz="1400" dirty="0"/>
              <a:t>* b) que intercambie los valores de dos variables usando punteros.</a:t>
            </a:r>
          </a:p>
          <a:p>
            <a:pPr marL="0" indent="0">
              <a:buNone/>
            </a:pPr>
            <a:r>
              <a:rPr lang="es-ES" sz="1800" dirty="0"/>
              <a:t>2. Arreglo dinámico de enteros</a:t>
            </a:r>
          </a:p>
          <a:p>
            <a:pPr lvl="1"/>
            <a:r>
              <a:rPr lang="es-ES" sz="1400" dirty="0"/>
              <a:t>Solicita al usuario un número n y reserva memoria dinámica para un arreglo de n enteros.</a:t>
            </a:r>
          </a:p>
          <a:p>
            <a:pPr lvl="1"/>
            <a:r>
              <a:rPr lang="es-ES" sz="1400" dirty="0"/>
              <a:t>Permite ingresar los n valores y luego muestra el mayor.</a:t>
            </a:r>
          </a:p>
          <a:p>
            <a:pPr lvl="1"/>
            <a:r>
              <a:rPr lang="es-ES" sz="1400" dirty="0"/>
              <a:t>Libera la memoria reservada.</a:t>
            </a:r>
          </a:p>
          <a:p>
            <a:pPr marL="0" indent="0">
              <a:buNone/>
            </a:pPr>
            <a:r>
              <a:rPr lang="es-ES" sz="1800" dirty="0"/>
              <a:t>3. Suma y promedio con memoria dinámica</a:t>
            </a:r>
          </a:p>
          <a:p>
            <a:pPr lvl="1"/>
            <a:r>
              <a:rPr lang="es-ES" sz="1400" dirty="0"/>
              <a:t>Pide al usuario n números y guárdalos en un arreglo dinámico.</a:t>
            </a:r>
          </a:p>
          <a:p>
            <a:pPr lvl="1"/>
            <a:r>
              <a:rPr lang="es-ES" sz="1400" dirty="0"/>
              <a:t>Calcula la suma y el promedio usando aritmética de punteros.</a:t>
            </a:r>
            <a:endParaRPr lang="es-ES" sz="9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83B7AAC-3F8D-F1BC-0371-61157FAE400A}"/>
              </a:ext>
            </a:extLst>
          </p:cNvPr>
          <p:cNvSpPr txBox="1">
            <a:spLocks/>
          </p:cNvSpPr>
          <p:nvPr/>
        </p:nvSpPr>
        <p:spPr>
          <a:xfrm>
            <a:off x="6401594" y="1664913"/>
            <a:ext cx="5340750" cy="3816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4. Contar pares e impares</a:t>
            </a:r>
          </a:p>
          <a:p>
            <a:pPr lvl="1"/>
            <a:r>
              <a:rPr lang="es-ES" sz="1400" dirty="0"/>
              <a:t>Crea un arreglo dinámico de n enteros.</a:t>
            </a:r>
          </a:p>
          <a:p>
            <a:pPr lvl="1"/>
            <a:r>
              <a:rPr lang="es-ES" sz="1400" dirty="0"/>
              <a:t>Cuenta cuántos números son pares e impares utilizando punteros para recorrer el arreglo.</a:t>
            </a:r>
          </a:p>
          <a:p>
            <a:pPr marL="0" indent="0">
              <a:buNone/>
            </a:pPr>
            <a:r>
              <a:rPr lang="es-ES" sz="1800" dirty="0"/>
              <a:t>5. Invertir un arreglo</a:t>
            </a:r>
          </a:p>
          <a:p>
            <a:pPr lvl="1"/>
            <a:r>
              <a:rPr lang="es-ES" sz="1400" dirty="0"/>
              <a:t>Crea un arreglo dinámico y llénalo con números del usuario</a:t>
            </a:r>
          </a:p>
          <a:p>
            <a:pPr lvl="1"/>
            <a:r>
              <a:rPr lang="es-ES" sz="1400" dirty="0"/>
              <a:t>Imprime el arreglo original e invertido utilizando punteros.</a:t>
            </a:r>
          </a:p>
          <a:p>
            <a:pPr marL="0" indent="0">
              <a:buNone/>
            </a:pPr>
            <a:r>
              <a:rPr lang="es-ES" sz="1800" dirty="0"/>
              <a:t>6. Reservar memoria para una cadena</a:t>
            </a:r>
          </a:p>
          <a:p>
            <a:pPr lvl="1"/>
            <a:r>
              <a:rPr lang="es-ES" sz="1400" dirty="0"/>
              <a:t>Usa new </a:t>
            </a:r>
            <a:r>
              <a:rPr lang="es-ES" sz="1400" dirty="0" err="1"/>
              <a:t>char</a:t>
            </a:r>
            <a:r>
              <a:rPr lang="es-ES" sz="1400" dirty="0"/>
              <a:t>[] para leer una cadena desde el usuario.</a:t>
            </a:r>
          </a:p>
          <a:p>
            <a:pPr lvl="1"/>
            <a:r>
              <a:rPr lang="es-ES" sz="1400" dirty="0"/>
              <a:t>Copia manualmente el contenido a otro arreglo dinámico (sin </a:t>
            </a:r>
            <a:r>
              <a:rPr lang="es-ES" sz="1400" dirty="0" err="1"/>
              <a:t>strcpy</a:t>
            </a:r>
            <a:r>
              <a:rPr lang="es-ES" sz="1400" dirty="0"/>
              <a:t>).</a:t>
            </a:r>
          </a:p>
          <a:p>
            <a:pPr lvl="1"/>
            <a:r>
              <a:rPr lang="es-ES" sz="1400" dirty="0"/>
              <a:t>Libera ambas cadenas al final.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3999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{29ABAD0E-48C1-4E10-BB90-972172E3F2E4}tf45331398_win32</Template>
  <TotalTime>899</TotalTime>
  <Words>1083</Words>
  <Application>Microsoft Office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Curso de C++</vt:lpstr>
      <vt:lpstr>Punteros</vt:lpstr>
      <vt:lpstr>Declaración y uso de punteros</vt:lpstr>
      <vt:lpstr>Punteros y arreglos en C++</vt:lpstr>
      <vt:lpstr>Memoria dinámica con new y delet</vt:lpstr>
      <vt:lpstr>Funciones con punteros</vt:lpstr>
      <vt:lpstr>Ejercicios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15</cp:revision>
  <dcterms:created xsi:type="dcterms:W3CDTF">2025-04-05T13:16:21Z</dcterms:created>
  <dcterms:modified xsi:type="dcterms:W3CDTF">2025-05-17T18:08:43Z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