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420" r:id="rId6"/>
    <p:sldId id="413" r:id="rId7"/>
    <p:sldId id="417" r:id="rId8"/>
    <p:sldId id="418" r:id="rId9"/>
    <p:sldId id="419" r:id="rId10"/>
    <p:sldId id="422" r:id="rId11"/>
    <p:sldId id="3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-1308" y="-10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5/17/2025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97918-B1EE-EAA4-9FFF-0C5A3CD2B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D8C3C5-ACAE-CB1E-8828-57D69B854F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E5AEEF-647A-962C-F498-568D3F358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A4399-1401-FC71-C331-92AA493A5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5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A6167-2883-C866-8F3C-E00B14866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605DF-DEDC-4467-AE9C-CE8B0033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22662-F2EF-2CD4-EC50-A51A086DC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9302C-D6D5-8360-ED90-DBE849981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35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A8502-1FE1-A271-1EE0-9609266B3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A74407-100B-E021-4CCC-76BBCA09A2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A41A48-C447-4444-5CB0-B988238D3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E261F-7B80-B355-1655-3CA93B388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30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C2167-5390-5314-09AF-E23D454FC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B65E45-713C-2CEB-2501-3D7003D649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CB900-F811-835E-5C46-9D751D79E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A920C-16D3-C812-F256-73DDDD4A8E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85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51C04-7CD3-C21B-3857-DBB268C77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EF8198-03C9-AA5F-6618-5F5DB13C23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AADCBD-1D90-FFC3-D6AB-32D84EE176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C79C5-A907-A7AE-01A0-3ABA795CA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52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FC862-258E-B9E3-B82F-ABF8E8B83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32DD92-705F-9044-0D7F-DE0B679B81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3B5110-EA76-D7E9-310A-882A1BF5B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3411B-5E22-DD65-CCA5-70C025DCC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159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8786" y="4658264"/>
            <a:ext cx="4244196" cy="497312"/>
          </a:xfrm>
        </p:spPr>
        <p:txBody>
          <a:bodyPr/>
          <a:lstStyle/>
          <a:p>
            <a:r>
              <a:rPr lang="en-US" sz="3600" dirty="0"/>
              <a:t>Curso de MongoDB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BE18AA-823C-CC53-C526-368D35C27709}"/>
              </a:ext>
            </a:extLst>
          </p:cNvPr>
          <p:cNvSpPr txBox="1">
            <a:spLocks/>
          </p:cNvSpPr>
          <p:nvPr/>
        </p:nvSpPr>
        <p:spPr>
          <a:xfrm>
            <a:off x="3329795" y="1311215"/>
            <a:ext cx="8734138" cy="236795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Sesión 7: </a:t>
            </a:r>
            <a:r>
              <a:rPr lang="es-ES" dirty="0"/>
              <a:t>Conexión desde Node.js y </a:t>
            </a:r>
            <a:r>
              <a:rPr lang="es-ES" dirty="0" err="1"/>
              <a:t>Mongoose</a:t>
            </a:r>
            <a:r>
              <a:rPr lang="es-ES" dirty="0"/>
              <a:t> (CRUD)</a:t>
            </a:r>
            <a:endParaRPr lang="en-US" dirty="0"/>
          </a:p>
        </p:txBody>
      </p:sp>
      <p:pic>
        <p:nvPicPr>
          <p:cNvPr id="1026" name="Picture 2" descr="MongoDB Logo - símbolo, significado logotipo, historia, PNG">
            <a:extLst>
              <a:ext uri="{FF2B5EF4-FFF2-40B4-BE49-F238E27FC236}">
                <a16:creationId xmlns:a16="http://schemas.microsoft.com/office/drawing/2014/main" id="{90A7C957-2519-B5DA-6DD0-39144F43F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1095" y="4658264"/>
            <a:ext cx="3519578" cy="2199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3AC10-93EB-1116-F44C-517DFF08C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2337AFB-B100-19F6-01EB-3028B431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198709"/>
            <a:ext cx="8791180" cy="744446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/>
              <a:t>Index.js y .env</a:t>
            </a:r>
            <a:endParaRPr lang="en-US" spc="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F4FF4-19B9-4BD0-2229-655BC458C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930" y="1943155"/>
            <a:ext cx="6007710" cy="4673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17966C-68FD-40F2-F169-F76BA9052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194" y="508848"/>
            <a:ext cx="5599181" cy="11917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D17FE4-D673-24D2-4A08-786438840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790" y="2329542"/>
            <a:ext cx="2864993" cy="428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7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4B094-48C6-015A-6AF9-78B024C2E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246F8AB-DB78-0FC2-4E06-26D22FC25241}"/>
              </a:ext>
            </a:extLst>
          </p:cNvPr>
          <p:cNvSpPr txBox="1">
            <a:spLocks/>
          </p:cNvSpPr>
          <p:nvPr/>
        </p:nvSpPr>
        <p:spPr>
          <a:xfrm>
            <a:off x="593418" y="1319231"/>
            <a:ext cx="7661873" cy="709159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config/db.js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15D678-C3F4-F6EF-1A88-D80016DF3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234" y="2402335"/>
            <a:ext cx="6313532" cy="397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34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537AA-D20F-5262-EDBD-0712DC064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8D16AA-3C7F-22D1-1D9F-7658413F4148}"/>
              </a:ext>
            </a:extLst>
          </p:cNvPr>
          <p:cNvSpPr txBox="1">
            <a:spLocks/>
          </p:cNvSpPr>
          <p:nvPr/>
        </p:nvSpPr>
        <p:spPr>
          <a:xfrm>
            <a:off x="594360" y="1213354"/>
            <a:ext cx="8841633" cy="744446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models/Usuario.js</a:t>
            </a:r>
            <a:endParaRPr lang="en-US" spc="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CD93D-89CF-0906-D745-EC52A4D13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101" y="2394158"/>
            <a:ext cx="9031798" cy="392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00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893A0-8E32-D4B9-31EC-36F84EE70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9EA9F54-F729-5F0C-C457-5F3C77A62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198709"/>
            <a:ext cx="8635904" cy="744446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s-ES" dirty="0" err="1"/>
              <a:t>controllers</a:t>
            </a:r>
            <a:r>
              <a:rPr lang="es-ES" dirty="0"/>
              <a:t>/usuario.controller.js</a:t>
            </a:r>
            <a:endParaRPr lang="en-US" spc="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9DD21-2F79-F8E2-2D75-6A6B1992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42" y="2290439"/>
            <a:ext cx="5214377" cy="43894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F7A276-94FE-0A7C-D7F1-0606AFB9D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673" y="3020674"/>
            <a:ext cx="5335427" cy="272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94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86A2E-C062-2A0F-47D0-ADE2BCFC7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59B8BCF-4AE9-B971-F082-084DE888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198709"/>
            <a:ext cx="8791180" cy="744446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s-ES" dirty="0" err="1"/>
              <a:t>routes</a:t>
            </a:r>
            <a:r>
              <a:rPr lang="es-ES" dirty="0"/>
              <a:t>/usuario.routes.js</a:t>
            </a:r>
            <a:endParaRPr lang="en-US" spc="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A6D13-2614-F1DE-7FC8-9991226A4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762" y="2219417"/>
            <a:ext cx="5228475" cy="44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2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74EA0-357B-3FB8-7A7E-49E266CD7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3D1D6E-6DF1-62A5-610C-2B566E6B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34" y="810521"/>
            <a:ext cx="8791180" cy="744446"/>
          </a:xfr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/>
              <a:t>https</a:t>
            </a:r>
            <a:endParaRPr lang="en-US" spc="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34907C-7186-C8E2-3787-5616D85EC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265" y="2363638"/>
            <a:ext cx="5710044" cy="376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82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{9F5E263A-2F87-4DE2-A6A6-4F422EC874E3}tf78853419_win32</Template>
  <TotalTime>840</TotalTime>
  <Words>57</Words>
  <Application>Microsoft Office PowerPoint</Application>
  <PresentationFormat>Widescreen</PresentationFormat>
  <Paragraphs>17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Franklin Gothic Book</vt:lpstr>
      <vt:lpstr>Franklin Gothic Demi</vt:lpstr>
      <vt:lpstr>Custom</vt:lpstr>
      <vt:lpstr>Curso de MongoDB</vt:lpstr>
      <vt:lpstr>Index.js y .env</vt:lpstr>
      <vt:lpstr>PowerPoint Presentation</vt:lpstr>
      <vt:lpstr>PowerPoint Presentation</vt:lpstr>
      <vt:lpstr>controllers/usuario.controller.js</vt:lpstr>
      <vt:lpstr>routes/usuario.routes.js</vt:lpstr>
      <vt:lpstr>https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Echevarria Narrea</dc:creator>
  <cp:lastModifiedBy>Marko Echevarria Narrea</cp:lastModifiedBy>
  <cp:revision>24</cp:revision>
  <dcterms:created xsi:type="dcterms:W3CDTF">2025-03-30T13:48:23Z</dcterms:created>
  <dcterms:modified xsi:type="dcterms:W3CDTF">2025-05-17T16:12:29Z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