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420" r:id="rId6"/>
    <p:sldId id="417" r:id="rId7"/>
    <p:sldId id="418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97918-B1EE-EAA4-9FFF-0C5A3CD2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C3C5-ACAE-CB1E-8828-57D69B854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5AEEF-647A-962C-F498-568D3F358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4399-1401-FC71-C331-92AA493A5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8502-1FE1-A271-1EE0-9609266B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74407-100B-E021-4CCC-76BBCA09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41A48-C447-4444-5CB0-B988238D3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261F-7B80-B355-1655-3CA93B388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3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167-5390-5314-09AF-E23D454F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65E45-713C-2CEB-2501-3D7003D64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CB900-F811-835E-5C46-9D751D79E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920C-16D3-C812-F256-73DDDD4A8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5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8734138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8: </a:t>
            </a:r>
            <a:r>
              <a:rPr lang="es-ES" dirty="0"/>
              <a:t>API REST (Node.js + MongoDB)</a:t>
            </a:r>
            <a:endParaRPr lang="en-US" dirty="0"/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3AC10-93EB-1116-F44C-517DFF08C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337AFB-B100-19F6-01EB-3028B43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73616"/>
            <a:ext cx="7356944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middleware/errorHandler.js</a:t>
            </a:r>
            <a:endParaRPr lang="en-US" spc="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C0043-C4A1-3E3B-3F35-A1AE6F04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37" y="2500868"/>
            <a:ext cx="7225726" cy="21688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46F8AB-DB78-0FC2-4E06-26D22FC25241}"/>
              </a:ext>
            </a:extLst>
          </p:cNvPr>
          <p:cNvSpPr txBox="1">
            <a:spLocks/>
          </p:cNvSpPr>
          <p:nvPr/>
        </p:nvSpPr>
        <p:spPr>
          <a:xfrm>
            <a:off x="594360" y="1331377"/>
            <a:ext cx="7661873" cy="709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utils/validateObjectId.js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BDB27-35A8-6BAE-6AC8-58D1AB3A2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33" y="4835968"/>
            <a:ext cx="8493534" cy="16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37AA-D20F-5262-EDBD-0712DC06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8D16AA-3C7F-22D1-1D9F-7658413F4148}"/>
              </a:ext>
            </a:extLst>
          </p:cNvPr>
          <p:cNvSpPr txBox="1">
            <a:spLocks/>
          </p:cNvSpPr>
          <p:nvPr/>
        </p:nvSpPr>
        <p:spPr>
          <a:xfrm>
            <a:off x="517760" y="1152969"/>
            <a:ext cx="5211217" cy="7444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controllers/usuario.controller.js</a:t>
            </a:r>
            <a:endParaRPr lang="en-US" spc="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445BE-8F85-7910-E569-A769B007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6" y="2883913"/>
            <a:ext cx="5745094" cy="3882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D7697-63F8-C01D-7BDD-5B71891D6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956" y="152300"/>
            <a:ext cx="5731265" cy="430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34070-932F-2FB4-AAB8-81C666E1C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955" y="4586303"/>
            <a:ext cx="5731265" cy="21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93A0-8E32-D4B9-31EC-36F84EE7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EA9F54-F729-5F0C-C457-5F3C77A6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98709"/>
            <a:ext cx="8635904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dirty="0"/>
              <a:t>Index.js</a:t>
            </a:r>
            <a:endParaRPr lang="en-US" spc="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093DE-F5B2-DE40-ADD7-06B70E48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00" y="1562470"/>
            <a:ext cx="5660529" cy="49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738</TotalTime>
  <Words>42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Curso de MongoDB</vt:lpstr>
      <vt:lpstr>middleware/errorHandler.js</vt:lpstr>
      <vt:lpstr>PowerPoint Presentation</vt:lpstr>
      <vt:lpstr>Index.js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26</cp:revision>
  <dcterms:created xsi:type="dcterms:W3CDTF">2025-03-30T13:48:23Z</dcterms:created>
  <dcterms:modified xsi:type="dcterms:W3CDTF">2025-05-04T01:56:09Z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