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4" r:id="rId5"/>
    <p:sldId id="265" r:id="rId6"/>
    <p:sldId id="276" r:id="rId7"/>
    <p:sldId id="267" r:id="rId8"/>
    <p:sldId id="268" r:id="rId9"/>
    <p:sldId id="272" r:id="rId10"/>
    <p:sldId id="270" r:id="rId11"/>
    <p:sldId id="277" r:id="rId12"/>
    <p:sldId id="273" r:id="rId13"/>
    <p:sldId id="275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FFD3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22331D-6AF1-4B3B-A01D-262B537AA2FC}" v="13" dt="2024-08-04T03:24:16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6005" autoAdjust="0"/>
  </p:normalViewPr>
  <p:slideViewPr>
    <p:cSldViewPr snapToGrid="0">
      <p:cViewPr varScale="1">
        <p:scale>
          <a:sx n="119" d="100"/>
          <a:sy n="119" d="100"/>
        </p:scale>
        <p:origin x="726" y="102"/>
      </p:cViewPr>
      <p:guideLst/>
    </p:cSldViewPr>
  </p:slideViewPr>
  <p:outlineViewPr>
    <p:cViewPr>
      <p:scale>
        <a:sx n="33" d="100"/>
        <a:sy n="33" d="100"/>
      </p:scale>
      <p:origin x="0" y="-11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o echevarria narrea" userId="3120ce134efd7781" providerId="LiveId" clId="{9022331D-6AF1-4B3B-A01D-262B537AA2FC}"/>
    <pc:docChg chg="undo redo custSel modSld">
      <pc:chgData name="marko echevarria narrea" userId="3120ce134efd7781" providerId="LiveId" clId="{9022331D-6AF1-4B3B-A01D-262B537AA2FC}" dt="2024-08-04T03:24:16.618" v="124" actId="1076"/>
      <pc:docMkLst>
        <pc:docMk/>
      </pc:docMkLst>
      <pc:sldChg chg="addSp delSp modSp mod">
        <pc:chgData name="marko echevarria narrea" userId="3120ce134efd7781" providerId="LiveId" clId="{9022331D-6AF1-4B3B-A01D-262B537AA2FC}" dt="2024-07-31T17:05:27.119" v="111" actId="20577"/>
        <pc:sldMkLst>
          <pc:docMk/>
          <pc:sldMk cId="4002851774" sldId="264"/>
        </pc:sldMkLst>
        <pc:spChg chg="mod">
          <ac:chgData name="marko echevarria narrea" userId="3120ce134efd7781" providerId="LiveId" clId="{9022331D-6AF1-4B3B-A01D-262B537AA2FC}" dt="2024-07-31T17:05:27.119" v="111" actId="20577"/>
          <ac:spMkLst>
            <pc:docMk/>
            <pc:sldMk cId="4002851774" sldId="264"/>
            <ac:spMk id="5" creationId="{E7C7687B-630E-73B0-D12D-839A252BDBEA}"/>
          </ac:spMkLst>
        </pc:spChg>
        <pc:spChg chg="mod">
          <ac:chgData name="marko echevarria narrea" userId="3120ce134efd7781" providerId="LiveId" clId="{9022331D-6AF1-4B3B-A01D-262B537AA2FC}" dt="2024-07-31T17:05:04.472" v="106"/>
          <ac:spMkLst>
            <pc:docMk/>
            <pc:sldMk cId="4002851774" sldId="264"/>
            <ac:spMk id="6" creationId="{42D1C1E9-19F7-AE99-162C-C268D9BACB5C}"/>
          </ac:spMkLst>
        </pc:spChg>
        <pc:cxnChg chg="add del mod">
          <ac:chgData name="marko echevarria narrea" userId="3120ce134efd7781" providerId="LiveId" clId="{9022331D-6AF1-4B3B-A01D-262B537AA2FC}" dt="2024-07-31T17:05:01.434" v="101" actId="1076"/>
          <ac:cxnSpMkLst>
            <pc:docMk/>
            <pc:sldMk cId="4002851774" sldId="264"/>
            <ac:cxnSpMk id="4" creationId="{25778086-8B6A-8961-AFB6-B4D2C08451BF}"/>
          </ac:cxnSpMkLst>
        </pc:cxnChg>
      </pc:sldChg>
      <pc:sldChg chg="modSp mod">
        <pc:chgData name="marko echevarria narrea" userId="3120ce134efd7781" providerId="LiveId" clId="{9022331D-6AF1-4B3B-A01D-262B537AA2FC}" dt="2024-07-31T17:03:43.578" v="18" actId="2"/>
        <pc:sldMkLst>
          <pc:docMk/>
          <pc:sldMk cId="790225692" sldId="267"/>
        </pc:sldMkLst>
        <pc:spChg chg="mod">
          <ac:chgData name="marko echevarria narrea" userId="3120ce134efd7781" providerId="LiveId" clId="{9022331D-6AF1-4B3B-A01D-262B537AA2FC}" dt="2024-07-31T17:03:43.578" v="18" actId="2"/>
          <ac:spMkLst>
            <pc:docMk/>
            <pc:sldMk cId="790225692" sldId="267"/>
            <ac:spMk id="3" creationId="{F32008E6-AE7E-6BE1-BC30-8B9FF80D05B4}"/>
          </ac:spMkLst>
        </pc:spChg>
        <pc:spChg chg="mod">
          <ac:chgData name="marko echevarria narrea" userId="3120ce134efd7781" providerId="LiveId" clId="{9022331D-6AF1-4B3B-A01D-262B537AA2FC}" dt="2024-07-31T17:03:39.931" v="1" actId="2"/>
          <ac:spMkLst>
            <pc:docMk/>
            <pc:sldMk cId="790225692" sldId="267"/>
            <ac:spMk id="8" creationId="{0224AE76-4BD3-3FA6-F125-3CCECF5C63F7}"/>
          </ac:spMkLst>
        </pc:spChg>
        <pc:spChg chg="mod">
          <ac:chgData name="marko echevarria narrea" userId="3120ce134efd7781" providerId="LiveId" clId="{9022331D-6AF1-4B3B-A01D-262B537AA2FC}" dt="2024-07-31T17:03:40.446" v="2" actId="2"/>
          <ac:spMkLst>
            <pc:docMk/>
            <pc:sldMk cId="790225692" sldId="267"/>
            <ac:spMk id="10" creationId="{1181FD31-AF91-83EC-A512-F1271E48C9F9}"/>
          </ac:spMkLst>
        </pc:spChg>
      </pc:sldChg>
      <pc:sldChg chg="modSp mod">
        <pc:chgData name="marko echevarria narrea" userId="3120ce134efd7781" providerId="LiveId" clId="{9022331D-6AF1-4B3B-A01D-262B537AA2FC}" dt="2024-08-04T01:47:51.010" v="122" actId="20577"/>
        <pc:sldMkLst>
          <pc:docMk/>
          <pc:sldMk cId="2604505317" sldId="268"/>
        </pc:sldMkLst>
        <pc:spChg chg="mod">
          <ac:chgData name="marko echevarria narrea" userId="3120ce134efd7781" providerId="LiveId" clId="{9022331D-6AF1-4B3B-A01D-262B537AA2FC}" dt="2024-08-04T01:47:51.010" v="122" actId="20577"/>
          <ac:spMkLst>
            <pc:docMk/>
            <pc:sldMk cId="2604505317" sldId="268"/>
            <ac:spMk id="3" creationId="{02469C2A-B305-3D0B-39C6-017A52BBC39A}"/>
          </ac:spMkLst>
        </pc:spChg>
      </pc:sldChg>
      <pc:sldChg chg="modSp mod">
        <pc:chgData name="marko echevarria narrea" userId="3120ce134efd7781" providerId="LiveId" clId="{9022331D-6AF1-4B3B-A01D-262B537AA2FC}" dt="2024-07-31T17:03:42.846" v="14" actId="2"/>
        <pc:sldMkLst>
          <pc:docMk/>
          <pc:sldMk cId="3216556135" sldId="270"/>
        </pc:sldMkLst>
        <pc:spChg chg="mod">
          <ac:chgData name="marko echevarria narrea" userId="3120ce134efd7781" providerId="LiveId" clId="{9022331D-6AF1-4B3B-A01D-262B537AA2FC}" dt="2024-07-31T17:03:42.846" v="14" actId="2"/>
          <ac:spMkLst>
            <pc:docMk/>
            <pc:sldMk cId="3216556135" sldId="270"/>
            <ac:spMk id="3" creationId="{D29163B0-8970-2266-73E1-06EF6EBB573F}"/>
          </ac:spMkLst>
        </pc:spChg>
      </pc:sldChg>
      <pc:sldChg chg="modSp mod">
        <pc:chgData name="marko echevarria narrea" userId="3120ce134efd7781" providerId="LiveId" clId="{9022331D-6AF1-4B3B-A01D-262B537AA2FC}" dt="2024-07-31T17:03:42.090" v="10" actId="2"/>
        <pc:sldMkLst>
          <pc:docMk/>
          <pc:sldMk cId="1322513515" sldId="272"/>
        </pc:sldMkLst>
        <pc:spChg chg="mod">
          <ac:chgData name="marko echevarria narrea" userId="3120ce134efd7781" providerId="LiveId" clId="{9022331D-6AF1-4B3B-A01D-262B537AA2FC}" dt="2024-07-31T17:03:42.090" v="10" actId="2"/>
          <ac:spMkLst>
            <pc:docMk/>
            <pc:sldMk cId="1322513515" sldId="272"/>
            <ac:spMk id="6" creationId="{48A027D5-DAAF-BDF9-CB0E-664881DA825A}"/>
          </ac:spMkLst>
        </pc:spChg>
      </pc:sldChg>
      <pc:sldChg chg="modSp mod">
        <pc:chgData name="marko echevarria narrea" userId="3120ce134efd7781" providerId="LiveId" clId="{9022331D-6AF1-4B3B-A01D-262B537AA2FC}" dt="2024-08-04T03:24:16.618" v="124" actId="1076"/>
        <pc:sldMkLst>
          <pc:docMk/>
          <pc:sldMk cId="902448086" sldId="273"/>
        </pc:sldMkLst>
        <pc:spChg chg="mod">
          <ac:chgData name="marko echevarria narrea" userId="3120ce134efd7781" providerId="LiveId" clId="{9022331D-6AF1-4B3B-A01D-262B537AA2FC}" dt="2024-08-04T02:53:32.997" v="123" actId="14100"/>
          <ac:spMkLst>
            <pc:docMk/>
            <pc:sldMk cId="902448086" sldId="273"/>
            <ac:spMk id="2" creationId="{1E9B17B4-3936-D846-3C51-99B816EEF41B}"/>
          </ac:spMkLst>
        </pc:spChg>
        <pc:spChg chg="mod">
          <ac:chgData name="marko echevarria narrea" userId="3120ce134efd7781" providerId="LiveId" clId="{9022331D-6AF1-4B3B-A01D-262B537AA2FC}" dt="2024-08-04T03:24:16.618" v="124" actId="1076"/>
          <ac:spMkLst>
            <pc:docMk/>
            <pc:sldMk cId="902448086" sldId="273"/>
            <ac:spMk id="5" creationId="{E817660D-0552-EB0E-C300-585A57D498B6}"/>
          </ac:spMkLst>
        </pc:spChg>
      </pc:sldChg>
      <pc:sldChg chg="modSp mod">
        <pc:chgData name="marko echevarria narrea" userId="3120ce134efd7781" providerId="LiveId" clId="{9022331D-6AF1-4B3B-A01D-262B537AA2FC}" dt="2024-07-31T20:25:35.688" v="112" actId="12"/>
        <pc:sldMkLst>
          <pc:docMk/>
          <pc:sldMk cId="1058185365" sldId="275"/>
        </pc:sldMkLst>
        <pc:spChg chg="mod">
          <ac:chgData name="marko echevarria narrea" userId="3120ce134efd7781" providerId="LiveId" clId="{9022331D-6AF1-4B3B-A01D-262B537AA2FC}" dt="2024-07-31T20:25:35.688" v="112" actId="12"/>
          <ac:spMkLst>
            <pc:docMk/>
            <pc:sldMk cId="1058185365" sldId="275"/>
            <ac:spMk id="3" creationId="{F32008E6-AE7E-6BE1-BC30-8B9FF80D05B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7FC7C1-D8AA-B091-1F6F-DF34F496CE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4C66C-4BFB-810C-145A-0148EAF322C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948B2-9F39-4214-ADF8-BB8A8597363A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74DF4-2BD2-B359-2542-5A3171304AA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6933CE-E538-0BA9-37EF-03D2B904A56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9620F8-C27B-45D3-8113-3F786F5F3AE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263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9B0E6-B9BF-4E2D-AE08-8C7EBB196A2E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53816F-A1CF-4485-B308-1B9F14B36EA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839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445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20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438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495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140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3543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7232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9724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9852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296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53816F-A1CF-4485-B308-1B9F14B36EA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99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2.svg"/><Relationship Id="rId3" Type="http://schemas.openxmlformats.org/officeDocument/2006/relationships/image" Target="../media/image10.svg"/><Relationship Id="rId7" Type="http://schemas.openxmlformats.org/officeDocument/2006/relationships/image" Target="../media/image4.svg"/><Relationship Id="rId12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4.svg"/><Relationship Id="rId10" Type="http://schemas.openxmlformats.org/officeDocument/2006/relationships/image" Target="../media/image7.png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DEFB3F-949E-05A4-D2E2-BDEC19A1E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5417" y="359927"/>
            <a:ext cx="7221166" cy="2887389"/>
          </a:xfrm>
        </p:spPr>
        <p:txBody>
          <a:bodyPr anchor="b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40298-3E00-4E73-B947-697E6928286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485417" y="3368570"/>
            <a:ext cx="7221166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9BFF838-44C0-5434-BF69-2B058BC483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3579677" y="3278339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97DD3BA4-93A7-01B1-262E-C51CA6ACA6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7815679" y="-83148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A00BC3F5-39B3-1648-62F2-45C086865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1394">
            <a:off x="3790715" y="4482751"/>
            <a:ext cx="3194131" cy="319413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B5A951F4-AC22-7415-9F2B-28314AEB7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338607" flipH="1">
            <a:off x="-587261" y="1663257"/>
            <a:ext cx="2684499" cy="268449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326095-3B51-C5F9-14E2-1D754BD511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1078969">
            <a:off x="1920309" y="4797205"/>
            <a:ext cx="2453456" cy="245345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1A2DC491-EA74-1A63-78D5-3236C8B0D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213697">
            <a:off x="-491837" y="3688628"/>
            <a:ext cx="3245427" cy="3245427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5FE53462-3A3E-FD14-1012-5A19F0FD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35361A00-F2C4-8F3D-504C-2CF21C8E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80C5E7-B1A1-4648-89D2-17B0F1E7F5B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255552" y="1717040"/>
            <a:ext cx="7680896" cy="3104855"/>
          </a:xfrm>
        </p:spPr>
        <p:txBody>
          <a:bodyPr anchor="ctr">
            <a:normAutofit/>
          </a:bodyPr>
          <a:lstStyle>
            <a:lvl1pPr algn="ctr">
              <a:defRPr sz="8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41424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408F1-BB29-4C6F-91C9-653A730BE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54FEF9-8D09-4091-BE99-B6264EBD3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33F5E9-5DAC-4C4A-9DF5-C2B87276BCC8}" type="datetimeFigureOut">
              <a:rPr lang="en-US" smtClean="0"/>
              <a:pPr/>
              <a:t>1/19/2025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5F49AA-83D5-4063-9CDE-AA776304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A2B27C-3C99-4208-B425-775413C53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CEC5C30-0B3A-4B13-ADDD-7C63C8AA921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9AD6DC5E-041D-BC46-C97A-61F070F58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451125">
            <a:off x="8514237" y="-118161"/>
            <a:ext cx="3005286" cy="3005286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E2D9652-3BE5-D545-D5CF-831649D29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8889495">
            <a:off x="10171718" y="145767"/>
            <a:ext cx="1574403" cy="1574403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0993118-9FA8-8C7E-9DC8-24D57E3FDB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0520790">
            <a:off x="10917677" y="783939"/>
            <a:ext cx="1488402" cy="148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5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2A62B2-A6D1-4A6F-8B20-80606F478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3F5E9-5DAC-4C4A-9DF5-C2B87276BCC8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E4958-7A46-4331-B2D8-2C31D8FC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8548B-339B-46B2-BF01-1EE3DDC72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61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CC5AE48-291E-005A-A492-CE0FF1DD11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09186" y="0"/>
            <a:ext cx="3668917" cy="6941127"/>
            <a:chOff x="9009186" y="0"/>
            <a:chExt cx="3668917" cy="694112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035531F-5384-C0A2-104E-55D4C00779C4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A8AD2DB-4128-5ECA-2FB8-4020AE394BB2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396CF12-83CC-ABBC-A014-1B5592F6F505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91BC38-DFC2-6BC6-E88E-3DECF4A02153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E6A6F50-9B7A-E587-24AB-02AD9C6DE1E4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FFBEFC-4933-FBFE-2CF4-A2BD5CB8B4B8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9" name="Graphic 8" descr="Clipboard">
              <a:extLst>
                <a:ext uri="{FF2B5EF4-FFF2-40B4-BE49-F238E27FC236}">
                  <a16:creationId xmlns:a16="http://schemas.microsoft.com/office/drawing/2014/main" id="{5972380A-ABA8-B22B-B9B6-28350A684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09186" y="3272210"/>
              <a:ext cx="3668917" cy="3668917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89087"/>
            <a:ext cx="8141556" cy="1591655"/>
          </a:xfrm>
        </p:spPr>
        <p:txBody>
          <a:bodyPr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3746-779A-435F-995A-5BF82C86C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569" y="1825625"/>
            <a:ext cx="8141556" cy="4351338"/>
          </a:xfrm>
        </p:spPr>
        <p:txBody>
          <a:bodyPr>
            <a:normAutofit/>
          </a:bodyPr>
          <a:lstStyle>
            <a:lvl1pPr>
              <a:spcBef>
                <a:spcPts val="1000"/>
              </a:spcBef>
              <a:defRPr sz="24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1000"/>
              </a:spcBef>
              <a:defRPr sz="20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1000"/>
              </a:spcBef>
              <a:defRPr sz="18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10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549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ix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CB221D3-6315-64BB-0994-9A310350F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1768455"/>
            <a:ext cx="2268675" cy="2015836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21FEC0-BE16-4B46-6696-739A3956C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1282" y="4307031"/>
            <a:ext cx="2268675" cy="201583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9F97669-2546-AA5C-3BA3-6ECB25C5F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1768455"/>
            <a:ext cx="2268675" cy="2015836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0EFA880-FC7C-5A7B-D5ED-2E2C5BFF7E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472299" y="4307031"/>
            <a:ext cx="2268675" cy="201583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6F00A563-A25F-1EBD-4EEE-4C710E8EF5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1768455"/>
            <a:ext cx="2268675" cy="2015836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80689EF-32EC-1547-75CA-66B9710092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9113" y="4307031"/>
            <a:ext cx="2268675" cy="201583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5569" y="70382"/>
            <a:ext cx="8179441" cy="881277"/>
          </a:xfrm>
        </p:spPr>
        <p:txBody>
          <a:bodyPr anchor="ctr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16671" y="1009650"/>
            <a:ext cx="8178363" cy="642938"/>
          </a:xfrm>
        </p:spPr>
        <p:txBody>
          <a:bodyPr tIns="0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3" name="Picture Placeholder 52">
            <a:extLst>
              <a:ext uri="{FF2B5EF4-FFF2-40B4-BE49-F238E27FC236}">
                <a16:creationId xmlns:a16="http://schemas.microsoft.com/office/drawing/2014/main" id="{80A2B642-BF0F-0152-908D-0464DA28435E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198419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id="{9DD84C2B-121B-74A9-6362-C8FCD9883B6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6697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6" name="Picture Placeholder 52">
            <a:extLst>
              <a:ext uri="{FF2B5EF4-FFF2-40B4-BE49-F238E27FC236}">
                <a16:creationId xmlns:a16="http://schemas.microsoft.com/office/drawing/2014/main" id="{3A65400F-DB0C-BEC6-A442-2D18C0552B64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98419" y="485928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9" name="Text Placeholder 43">
            <a:extLst>
              <a:ext uri="{FF2B5EF4-FFF2-40B4-BE49-F238E27FC236}">
                <a16:creationId xmlns:a16="http://schemas.microsoft.com/office/drawing/2014/main" id="{C694B856-BF94-9E12-F3B8-EBCE53FC1F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6697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4" name="Picture Placeholder 52">
            <a:extLst>
              <a:ext uri="{FF2B5EF4-FFF2-40B4-BE49-F238E27FC236}">
                <a16:creationId xmlns:a16="http://schemas.microsoft.com/office/drawing/2014/main" id="{B05003ED-97CA-ACC0-EAFF-B6BE36F449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149436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id="{85552608-9B21-48D9-05EC-9559CD847E1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47714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7" name="Picture Placeholder 52">
            <a:extLst>
              <a:ext uri="{FF2B5EF4-FFF2-40B4-BE49-F238E27FC236}">
                <a16:creationId xmlns:a16="http://schemas.microsoft.com/office/drawing/2014/main" id="{8D142141-5EFE-AE92-887C-AF7122E3AAF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149436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0989C3E-1EBE-7D4C-FCBD-42592FD9F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55676" y="0"/>
            <a:ext cx="3136324" cy="7050231"/>
            <a:chOff x="9055676" y="0"/>
            <a:chExt cx="3136324" cy="70502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5F3D21E8-C54B-81FE-7C29-5B1A46C3A5AF}"/>
                </a:ext>
              </a:extLst>
            </p:cNvPr>
            <p:cNvGrpSpPr/>
            <p:nvPr/>
          </p:nvGrpSpPr>
          <p:grpSpPr>
            <a:xfrm>
              <a:off x="9055676" y="0"/>
              <a:ext cx="3136324" cy="6858000"/>
              <a:chOff x="9055676" y="0"/>
              <a:chExt cx="3136324" cy="68580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47D92700-70DD-00E1-001C-691299ECB2CE}"/>
                  </a:ext>
                </a:extLst>
              </p:cNvPr>
              <p:cNvSpPr/>
              <p:nvPr/>
            </p:nvSpPr>
            <p:spPr>
              <a:xfrm>
                <a:off x="9221932" y="0"/>
                <a:ext cx="2970068" cy="6858000"/>
              </a:xfrm>
              <a:prstGeom prst="rect">
                <a:avLst/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41EFE4B-9FB1-5DE1-771B-86CD9CE26090}"/>
                  </a:ext>
                </a:extLst>
              </p:cNvPr>
              <p:cNvSpPr/>
              <p:nvPr/>
            </p:nvSpPr>
            <p:spPr>
              <a:xfrm>
                <a:off x="9055676" y="0"/>
                <a:ext cx="166255" cy="6858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9615517-CB50-B0CD-956D-BB99470CD51D}"/>
                  </a:ext>
                </a:extLst>
              </p:cNvPr>
              <p:cNvSpPr/>
              <p:nvPr/>
            </p:nvSpPr>
            <p:spPr>
              <a:xfrm>
                <a:off x="9221932" y="0"/>
                <a:ext cx="114301" cy="68580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74C90E9-6EDE-D764-1FAA-1774082FF60B}"/>
                  </a:ext>
                </a:extLst>
              </p:cNvPr>
              <p:cNvSpPr/>
              <p:nvPr/>
            </p:nvSpPr>
            <p:spPr>
              <a:xfrm>
                <a:off x="9336233" y="0"/>
                <a:ext cx="150667" cy="68580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850449-5A16-152B-1D51-38BA1FAFCC66}"/>
                  </a:ext>
                </a:extLst>
              </p:cNvPr>
              <p:cNvSpPr/>
              <p:nvPr/>
            </p:nvSpPr>
            <p:spPr>
              <a:xfrm>
                <a:off x="9336233" y="0"/>
                <a:ext cx="5715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29" name="Graphic 28" descr="Shirt">
              <a:extLst>
                <a:ext uri="{FF2B5EF4-FFF2-40B4-BE49-F238E27FC236}">
                  <a16:creationId xmlns:a16="http://schemas.microsoft.com/office/drawing/2014/main" id="{BC5B449E-18C8-C275-1DFE-E844A32CD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87424">
              <a:off x="9541289" y="4083626"/>
              <a:ext cx="1951759" cy="1951759"/>
            </a:xfrm>
            <a:prstGeom prst="rect">
              <a:avLst/>
            </a:prstGeom>
          </p:spPr>
        </p:pic>
        <p:pic>
          <p:nvPicPr>
            <p:cNvPr id="30" name="Graphic 29" descr="Glasses">
              <a:extLst>
                <a:ext uri="{FF2B5EF4-FFF2-40B4-BE49-F238E27FC236}">
                  <a16:creationId xmlns:a16="http://schemas.microsoft.com/office/drawing/2014/main" id="{51B54DB6-8A66-FB28-BE2A-B71834A79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795024">
              <a:off x="11018693" y="3451676"/>
              <a:ext cx="1034563" cy="1034563"/>
            </a:xfrm>
            <a:prstGeom prst="rect">
              <a:avLst/>
            </a:prstGeom>
          </p:spPr>
        </p:pic>
        <p:pic>
          <p:nvPicPr>
            <p:cNvPr id="31" name="Graphic 30" descr="Boot">
              <a:extLst>
                <a:ext uri="{FF2B5EF4-FFF2-40B4-BE49-F238E27FC236}">
                  <a16:creationId xmlns:a16="http://schemas.microsoft.com/office/drawing/2014/main" id="{7B73F953-B9B8-795D-40E4-2AEB8A19B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697835" y="5595504"/>
              <a:ext cx="1454727" cy="1454727"/>
            </a:xfrm>
            <a:prstGeom prst="rect">
              <a:avLst/>
            </a:prstGeom>
          </p:spPr>
        </p:pic>
      </p:grpSp>
      <p:sp>
        <p:nvSpPr>
          <p:cNvPr id="50" name="Text Placeholder 43">
            <a:extLst>
              <a:ext uri="{FF2B5EF4-FFF2-40B4-BE49-F238E27FC236}">
                <a16:creationId xmlns:a16="http://schemas.microsoft.com/office/drawing/2014/main" id="{89CADEAF-D65D-8FD4-E1A9-B043A2E2E9C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47714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5" name="Picture Placeholder 52">
            <a:extLst>
              <a:ext uri="{FF2B5EF4-FFF2-40B4-BE49-F238E27FC236}">
                <a16:creationId xmlns:a16="http://schemas.microsoft.com/office/drawing/2014/main" id="{0E1FE068-5CF8-7613-0B65-6B6E32D04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096250" y="2296391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id="{DC3427CE-8A56-70FC-A3A0-4BD14DB8F5C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94528" y="3842281"/>
            <a:ext cx="2117845" cy="560223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8" name="Picture Placeholder 52">
            <a:extLst>
              <a:ext uri="{FF2B5EF4-FFF2-40B4-BE49-F238E27FC236}">
                <a16:creationId xmlns:a16="http://schemas.microsoft.com/office/drawing/2014/main" id="{12A64211-5E0E-089E-6F73-1A27AC2862C1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096250" y="4839013"/>
            <a:ext cx="914400" cy="914400"/>
          </a:xfrm>
        </p:spPr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1" name="Text Placeholder 43">
            <a:extLst>
              <a:ext uri="{FF2B5EF4-FFF2-40B4-BE49-F238E27FC236}">
                <a16:creationId xmlns:a16="http://schemas.microsoft.com/office/drawing/2014/main" id="{8ABDFD1A-A7F6-884E-E136-539ECF00EC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94528" y="6395668"/>
            <a:ext cx="2117845" cy="391949"/>
          </a:xfrm>
        </p:spPr>
        <p:txBody>
          <a:bodyPr t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098845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FD58403-87BD-C72A-405B-69365E022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114" r="15244"/>
          <a:stretch/>
        </p:blipFill>
        <p:spPr>
          <a:xfrm>
            <a:off x="9486900" y="2973678"/>
            <a:ext cx="2705100" cy="388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581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516671" y="1209039"/>
            <a:ext cx="817836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9" y="1608089"/>
            <a:ext cx="7216430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9486899" y="2591331"/>
            <a:ext cx="2705101" cy="4266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37665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EAE7AC08-8ACF-8A47-6539-ABE76AAE434E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3438768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37665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CD37FEF-9445-6BCC-841A-0673D966F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048" r="19552"/>
          <a:stretch/>
        </p:blipFill>
        <p:spPr>
          <a:xfrm>
            <a:off x="0" y="2591331"/>
            <a:ext cx="2705101" cy="4266669"/>
          </a:xfrm>
          <a:prstGeom prst="rect">
            <a:avLst/>
          </a:prstGeom>
        </p:spPr>
      </p:pic>
      <p:sp>
        <p:nvSpPr>
          <p:cNvPr id="4" name="Text Placeholder 43">
            <a:extLst>
              <a:ext uri="{FF2B5EF4-FFF2-40B4-BE49-F238E27FC236}">
                <a16:creationId xmlns:a16="http://schemas.microsoft.com/office/drawing/2014/main" id="{A161B53F-A441-96B8-2517-F699FD4957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84093" y="1209039"/>
            <a:ext cx="3933013" cy="386081"/>
          </a:xfrm>
        </p:spPr>
        <p:txBody>
          <a:bodyPr tIns="0" anchor="ctr">
            <a:noAutofit/>
          </a:bodyPr>
          <a:lstStyle>
            <a:lvl1pPr marL="0" indent="0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0376168A-A686-C74E-2BEA-2454CA40BE9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82940" y="1608089"/>
            <a:ext cx="3933614" cy="494337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defRPr sz="16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defRPr sz="14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defRPr sz="14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279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5297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6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0534" y="4155643"/>
            <a:ext cx="2798617" cy="2798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265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0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407838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07836" y="1388539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218DA4-ABFB-5090-45B6-A58A756085B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07566" y="5872163"/>
            <a:ext cx="8179441" cy="569912"/>
          </a:xfrm>
        </p:spPr>
        <p:txBody>
          <a:bodyPr anchor="ctr">
            <a:noAutofit/>
          </a:bodyPr>
          <a:lstStyle>
            <a:lvl1pPr marL="0" indent="0">
              <a:buNone/>
              <a:defRPr sz="1100">
                <a:solidFill>
                  <a:schemeClr val="accent2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73B7EE0-028A-E52A-CBF1-C27B481691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8184" y="4160982"/>
            <a:ext cx="2798617" cy="2798617"/>
          </a:xfrm>
          <a:prstGeom prst="rect">
            <a:avLst/>
          </a:pr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AF187D7-672C-D333-D844-B39166C78DB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55087" y="1388538"/>
            <a:ext cx="3931920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5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739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5F3D21E8-C54B-81FE-7C29-5B1A46C3A5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055676" y="0"/>
            <a:ext cx="3136324" cy="6858000"/>
            <a:chOff x="9055676" y="0"/>
            <a:chExt cx="3136324" cy="6858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7D92700-70DD-00E1-001C-691299ECB2CE}"/>
                </a:ext>
              </a:extLst>
            </p:cNvPr>
            <p:cNvSpPr/>
            <p:nvPr/>
          </p:nvSpPr>
          <p:spPr>
            <a:xfrm>
              <a:off x="9221932" y="0"/>
              <a:ext cx="2970068" cy="6858000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41EFE4B-9FB1-5DE1-771B-86CD9CE26090}"/>
                </a:ext>
              </a:extLst>
            </p:cNvPr>
            <p:cNvSpPr/>
            <p:nvPr/>
          </p:nvSpPr>
          <p:spPr>
            <a:xfrm>
              <a:off x="9055676" y="0"/>
              <a:ext cx="166255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615517-CB50-B0CD-956D-BB99470CD51D}"/>
                </a:ext>
              </a:extLst>
            </p:cNvPr>
            <p:cNvSpPr/>
            <p:nvPr/>
          </p:nvSpPr>
          <p:spPr>
            <a:xfrm>
              <a:off x="9221932" y="0"/>
              <a:ext cx="114301" cy="6858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74C90E9-6EDE-D764-1FAA-1774082FF60B}"/>
                </a:ext>
              </a:extLst>
            </p:cNvPr>
            <p:cNvSpPr/>
            <p:nvPr/>
          </p:nvSpPr>
          <p:spPr>
            <a:xfrm>
              <a:off x="9336233" y="0"/>
              <a:ext cx="150667" cy="68580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3F850449-5A16-152B-1D51-38BA1FAFCC66}"/>
                </a:ext>
              </a:extLst>
            </p:cNvPr>
            <p:cNvSpPr/>
            <p:nvPr/>
          </p:nvSpPr>
          <p:spPr>
            <a:xfrm>
              <a:off x="9336233" y="0"/>
              <a:ext cx="57150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6AAE108-9C7F-4CDC-AD71-B576580A199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5569" y="111760"/>
            <a:ext cx="8179441" cy="1073579"/>
          </a:xfrm>
        </p:spPr>
        <p:txBody>
          <a:bodyPr anchor="b"/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B137BB-D176-29BA-51A9-8D59FA6D001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68" y="1388539"/>
            <a:ext cx="8179441" cy="4270581"/>
          </a:xfrm>
        </p:spPr>
        <p:txBody>
          <a:bodyPr>
            <a:normAutofit/>
          </a:bodyPr>
          <a:lstStyle>
            <a:lvl1pPr>
              <a:spcBef>
                <a:spcPts val="2400"/>
              </a:spcBef>
              <a:defRPr sz="1600">
                <a:solidFill>
                  <a:schemeClr val="accent5">
                    <a:lumMod val="50000"/>
                  </a:schemeClr>
                </a:solidFill>
              </a:defRPr>
            </a:lvl1pPr>
            <a:lvl2pPr>
              <a:spcBef>
                <a:spcPts val="2400"/>
              </a:spcBef>
              <a:defRPr sz="1400">
                <a:solidFill>
                  <a:schemeClr val="accent5">
                    <a:lumMod val="50000"/>
                  </a:schemeClr>
                </a:solidFill>
              </a:defRPr>
            </a:lvl2pPr>
            <a:lvl3pPr>
              <a:spcBef>
                <a:spcPts val="2400"/>
              </a:spcBef>
              <a:defRPr sz="1200">
                <a:solidFill>
                  <a:schemeClr val="accent5">
                    <a:lumMod val="50000"/>
                  </a:schemeClr>
                </a:solidFill>
              </a:defRPr>
            </a:lvl3pPr>
            <a:lvl4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4pPr>
            <a:lvl5pPr>
              <a:spcBef>
                <a:spcPts val="2400"/>
              </a:spcBef>
              <a:defRPr sz="110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878DBAE8-C7DA-C1F5-0391-B8524E20A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315" r="14689" b="1201"/>
          <a:stretch/>
        </p:blipFill>
        <p:spPr>
          <a:xfrm flipH="1">
            <a:off x="9507682" y="3014205"/>
            <a:ext cx="2684315" cy="384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4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5B175-C851-453B-B2A0-9A5CFCADC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F4A2-0E4F-4E49-A0BF-BEEC7220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8AA27-3F13-4BFD-B949-21CF31910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3F5E9-5DAC-4C4A-9DF5-C2B87276BCC8}" type="datetimeFigureOut">
              <a:rPr lang="en-US" smtClean="0"/>
              <a:t>1/19/2025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E99A2-0FED-42D4-9FBD-08CC1C3F8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468D4-5440-4CE2-BAB3-61D83F628C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C5C30-0B3A-4B13-ADDD-7C63C8AA92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39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6" r:id="rId6"/>
    <p:sldLayoutId id="2147483663" r:id="rId7"/>
    <p:sldLayoutId id="2147483667" r:id="rId8"/>
    <p:sldLayoutId id="2147483664" r:id="rId9"/>
    <p:sldLayoutId id="2147483665" r:id="rId10"/>
    <p:sldLayoutId id="2147483654" r:id="rId11"/>
    <p:sldLayoutId id="214748365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5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code.visualstudio.com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7C7687B-630E-73B0-D12D-839A252B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3528" y="401202"/>
            <a:ext cx="7904943" cy="2887389"/>
          </a:xfrm>
        </p:spPr>
        <p:txBody>
          <a:bodyPr>
            <a:normAutofit/>
          </a:bodyPr>
          <a:lstStyle/>
          <a:p>
            <a:r>
              <a:rPr lang="en-001" sz="6600"/>
              <a:t>1</a:t>
            </a:r>
            <a:r>
              <a:rPr lang="en-001" sz="6600" dirty="0"/>
              <a:t>.</a:t>
            </a:r>
            <a:r>
              <a:rPr lang="en-001" sz="6600"/>
              <a:t> </a:t>
            </a:r>
            <a:r>
              <a:rPr lang="en-001" sz="6600" dirty="0"/>
              <a:t>Introducción a Python</a:t>
            </a:r>
            <a:endParaRPr lang="en-US" sz="6600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2D1C1E9-19F7-AE99-162C-C268D9BACB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85417" y="3379328"/>
            <a:ext cx="7221166" cy="1655762"/>
          </a:xfrm>
        </p:spPr>
        <p:txBody>
          <a:bodyPr/>
          <a:lstStyle/>
          <a:p>
            <a:r>
              <a:rPr lang="en-001" dirty="0"/>
              <a:t>Docente: Echevarria Narrea, Marko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5778086-8B6A-8961-AFB6-B4D2C08451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79677" y="3289097"/>
            <a:ext cx="49149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85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45" y="733425"/>
            <a:ext cx="3842705" cy="477520"/>
          </a:xfrm>
        </p:spPr>
        <p:txBody>
          <a:bodyPr>
            <a:normAutofit fontScale="90000"/>
          </a:bodyPr>
          <a:lstStyle/>
          <a:p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Ejercicios</a:t>
            </a:r>
            <a:r>
              <a:rPr lang="en-001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aplicación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5568" y="1333500"/>
            <a:ext cx="8178363" cy="4962524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 variables para tu nombre, edad, altura, y si tienes mascotas (True/False). Imprime estas variables.</a:t>
            </a:r>
            <a:endParaRPr lang="en-001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 dos números y realiza las operaciones de suma, resta, multiplicación, y división. Imprime los resultados.</a:t>
            </a:r>
            <a:endParaRPr lang="en-001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 dos números y usa operadores de comparación para verificar si uno es mayor, menor, igual o diferente al otro. Imprime los resultados.</a:t>
            </a:r>
            <a:endParaRPr lang="en-001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Declara tres variables booleanas y usa operadores and, or, y not para combinar y evaluar expresiones lógicas. Imprime los resultados.</a:t>
            </a:r>
            <a:endParaRPr lang="en-001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su nombre y edad, y luego imprime un mensaje con esa información.</a:t>
            </a:r>
            <a:endParaRPr lang="en-001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dos números, conviértelos a enteros, y muestra la suma de ellos.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su nombre, apellido, y edad. Luego, imprime un mensaje de bienvenida que incluya estos datos.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el ancho y el alto de un rectángulo. Calcula e imprime el área.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s-E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Pide al usuario que ingrese tres números. Calcula e imprime el promedio.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185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5E61D-F98C-C356-E137-810635132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55552" y="1717040"/>
            <a:ext cx="7680896" cy="3104855"/>
          </a:xfrm>
        </p:spPr>
        <p:txBody>
          <a:bodyPr/>
          <a:lstStyle/>
          <a:p>
            <a:r>
              <a:rPr lang="en-001" dirty="0"/>
              <a:t>Thanks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32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1768" y="242208"/>
            <a:ext cx="8466507" cy="604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 la Programación</a:t>
            </a:r>
            <a:endParaRPr kumimoji="0" lang="en-001" altLang="en-00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 programación es el proceso de crear un conjunto de 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instrucciones que le dicen a una computadora como realizar algún tipo de tarea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Pero no solo la acción de escribir un código para que la computadora o el software lo ejecute. Incluye, además, todas las tareas necesarias para que el código funcione correctamente y cumpla el objetivo para el cual se escribió.</a:t>
            </a:r>
            <a:endParaRPr kumimoji="0" lang="en-001" altLang="en-001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001" altLang="en-001" sz="20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Importancia de la programación en la actualidad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Transformación Digital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Demanda Laboral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Innovación y Emprendimiento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Automatización y Eficiencia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Educación y Acceso a Información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Inteligencia Artificial y Machine Learning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Conectividad y Comunicación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Seguridad y Privacidad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Adaptabilidad y Competitividad</a:t>
            </a:r>
            <a:r>
              <a:rPr lang="en-001" altLang="en-001" sz="16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1030" name="Picture 6" descr="Lenguajes de programación más populares en 2020">
            <a:extLst>
              <a:ext uri="{FF2B5EF4-FFF2-40B4-BE49-F238E27FC236}">
                <a16:creationId xmlns:a16="http://schemas.microsoft.com/office/drawing/2014/main" id="{7C21D3A0-DDA4-3862-5094-2A535807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160" y="4612514"/>
            <a:ext cx="1424599" cy="1424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teligencia artificial - Wikipedia, la enciclopedia libre">
            <a:extLst>
              <a:ext uri="{FF2B5EF4-FFF2-40B4-BE49-F238E27FC236}">
                <a16:creationId xmlns:a16="http://schemas.microsoft.com/office/drawing/2014/main" id="{31156122-5E87-6C6E-46D9-53842305C3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931" y="2980714"/>
            <a:ext cx="1424598" cy="1424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F0E3144-EAAF-92C8-C3CC-D7D678C96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507" y="3657600"/>
            <a:ext cx="1495424" cy="149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88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643D7BC-29D0-863E-BD57-C83EC799D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34593" y="302951"/>
            <a:ext cx="6037631" cy="355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00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istoria de Python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fue creado a finales de los años 80 por Guido van Rossum, un programador holandés que trabajaba en el CWI en los Países Bajos. </a:t>
            </a:r>
            <a:r>
              <a:rPr kumimoji="0" lang="en-001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kumimoji="0" lang="es-ES" altLang="en-001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inspiró en el lenguaje de programación ABC, con el objetivo de corregir sus defectos y crear un lenguaje fácil de aprender y usar, pero también potente y flexible. En diciembre de 1989, durante sus vacaciones de Navidad, Van Rossum comenzó a trabajar en Python como un proyecto de afición. Eligió el nombre "Python" en honor al grupo de comedia británico Monty Python, cuyo humor disfrutaba. </a:t>
            </a:r>
            <a:endParaRPr lang="en-001" altLang="en-001" sz="20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051" name="Picture 3" descr="Guido van Rossum (@gvanrossum) / X">
            <a:extLst>
              <a:ext uri="{FF2B5EF4-FFF2-40B4-BE49-F238E27FC236}">
                <a16:creationId xmlns:a16="http://schemas.microsoft.com/office/drawing/2014/main" id="{3A6DEAA7-E62E-48C0-3D42-F88DD6A61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4" y="887239"/>
            <a:ext cx="2605135" cy="2605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60E509A-20B3-1F14-4629-4DF06C1D2F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65" y="4269966"/>
            <a:ext cx="8601178" cy="210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562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0405-5EA2-142C-35F2-BAB808F94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69" y="-72185"/>
            <a:ext cx="8179441" cy="1073579"/>
          </a:xfrm>
        </p:spPr>
        <p:txBody>
          <a:bodyPr>
            <a:normAutofit/>
          </a:bodyPr>
          <a:lstStyle/>
          <a:p>
            <a:r>
              <a:rPr lang="en-GB" sz="2400" dirty="0"/>
              <a:t>Usos de Python</a:t>
            </a:r>
            <a:endParaRPr lang="en-US" sz="2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08E6-AE7E-6BE1-BC30-8B9FF80D05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2971" y="1504055"/>
            <a:ext cx="3673253" cy="4588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web (Django, Flask)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5" name="Picture 3" descr="Getting Started With Django web framework - Knoldus Blogs">
            <a:extLst>
              <a:ext uri="{FF2B5EF4-FFF2-40B4-BE49-F238E27FC236}">
                <a16:creationId xmlns:a16="http://schemas.microsoft.com/office/drawing/2014/main" id="{74A06C19-F2C0-C5E3-7F18-FC200E210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3609" y="1310541"/>
            <a:ext cx="1717726" cy="1073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Flask, Django or Pyramid? Choose the right Python Framework for your  project. | by Ajesh Martin | featurepreneur | Medium">
            <a:extLst>
              <a:ext uri="{FF2B5EF4-FFF2-40B4-BE49-F238E27FC236}">
                <a16:creationId xmlns:a16="http://schemas.microsoft.com/office/drawing/2014/main" id="{55322874-A7EC-4AA2-8379-EA8554D29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553" y="1378978"/>
            <a:ext cx="2280140" cy="89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24AE76-4BD3-3FA6-F125-3CCECF5C63F7}"/>
              </a:ext>
            </a:extLst>
          </p:cNvPr>
          <p:cNvSpPr txBox="1">
            <a:spLocks/>
          </p:cNvSpPr>
          <p:nvPr/>
        </p:nvSpPr>
        <p:spPr>
          <a:xfrm>
            <a:off x="412972" y="2581180"/>
            <a:ext cx="8178363" cy="569229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Ciencia de datos y aprendizaje automático (NumPy, pandas, scikit-learn)</a:t>
            </a: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40859D0-173A-ECCD-5E06-4FB360934272}"/>
              </a:ext>
            </a:extLst>
          </p:cNvPr>
          <p:cNvSpPr txBox="1">
            <a:spLocks/>
          </p:cNvSpPr>
          <p:nvPr/>
        </p:nvSpPr>
        <p:spPr>
          <a:xfrm>
            <a:off x="412972" y="4688981"/>
            <a:ext cx="3330352" cy="483233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 y automatización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181FD31-AF91-83EC-A512-F1271E48C9F9}"/>
              </a:ext>
            </a:extLst>
          </p:cNvPr>
          <p:cNvSpPr txBox="1">
            <a:spLocks/>
          </p:cNvSpPr>
          <p:nvPr/>
        </p:nvSpPr>
        <p:spPr>
          <a:xfrm>
            <a:off x="5340623" y="4678173"/>
            <a:ext cx="3851002" cy="433071"/>
          </a:xfrm>
          <a:prstGeom prst="rect">
            <a:avLst/>
          </a:prstGeom>
        </p:spPr>
        <p:txBody>
          <a:bodyPr vert="horz" lIns="91440" tIns="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juegos (Pygame)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67C13E8-E4F4-AA3D-4663-9ED5CB145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816" y="3413492"/>
            <a:ext cx="2005888" cy="902650"/>
          </a:xfrm>
          <a:prstGeom prst="rect">
            <a:avLst/>
          </a:prstGeom>
        </p:spPr>
      </p:pic>
      <p:pic>
        <p:nvPicPr>
          <p:cNvPr id="3081" name="Picture 9" descr="What is pandas?">
            <a:extLst>
              <a:ext uri="{FF2B5EF4-FFF2-40B4-BE49-F238E27FC236}">
                <a16:creationId xmlns:a16="http://schemas.microsoft.com/office/drawing/2014/main" id="{A4C29D56-3337-803D-FED5-E34B6AC8B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99" y="3251966"/>
            <a:ext cx="1893167" cy="1117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3" name="Picture 11" descr="scikit-learn - NumFOCUS">
            <a:extLst>
              <a:ext uri="{FF2B5EF4-FFF2-40B4-BE49-F238E27FC236}">
                <a16:creationId xmlns:a16="http://schemas.microsoft.com/office/drawing/2014/main" id="{A2A960FA-B7D6-2FDF-3A02-584D61BFFF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177" y="3150409"/>
            <a:ext cx="1533525" cy="1533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 descr="Pygame Logos Page — pygame v2.6.0 documentation">
            <a:extLst>
              <a:ext uri="{FF2B5EF4-FFF2-40B4-BE49-F238E27FC236}">
                <a16:creationId xmlns:a16="http://schemas.microsoft.com/office/drawing/2014/main" id="{86B543CE-C39D-E11F-C7C1-38CC7C7DB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574" y="5265140"/>
            <a:ext cx="3373348" cy="946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7" name="Picture 15" descr="Cómo automatizar tareas con Python? Descubre el libro gratuito que te enseña">
            <a:extLst>
              <a:ext uri="{FF2B5EF4-FFF2-40B4-BE49-F238E27FC236}">
                <a16:creationId xmlns:a16="http://schemas.microsoft.com/office/drawing/2014/main" id="{F5EF1506-DAD4-329E-FEA8-32E88624B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355" y="5139899"/>
            <a:ext cx="2371725" cy="133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22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CD51-DBF3-059F-CFA8-364D6A7F2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421" y="323850"/>
            <a:ext cx="3408731" cy="451914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 Python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469C2A-B305-3D0B-39C6-017A52BBC3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421" y="869133"/>
            <a:ext cx="8178363" cy="5665017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Descarga e instala</a:t>
            </a: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ción 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</a:t>
            </a: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of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001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icial de Python: </a:t>
            </a: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https://www.python.org</a:t>
            </a:r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001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Entornos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desarrollo (IDEs)</a:t>
            </a: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Code: </a:t>
            </a:r>
            <a:r>
              <a:rPr lang="en-GB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https://code.visualstudio.com</a:t>
            </a:r>
            <a:endParaRPr lang="en-001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PyCharm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001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2A3E46C-347F-6EDD-E127-A85412D7B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1914" y="1915582"/>
            <a:ext cx="5291596" cy="2378713"/>
          </a:xfrm>
          <a:prstGeom prst="rect">
            <a:avLst/>
          </a:prstGeom>
        </p:spPr>
      </p:pic>
      <p:pic>
        <p:nvPicPr>
          <p:cNvPr id="4099" name="Picture 3" descr="Creating a simple project Web API with VSCode and Entity Framework">
            <a:extLst>
              <a:ext uri="{FF2B5EF4-FFF2-40B4-BE49-F238E27FC236}">
                <a16:creationId xmlns:a16="http://schemas.microsoft.com/office/drawing/2014/main" id="{98D2D2FC-3164-EBD5-23F6-7EE12C7B3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1313" y="4860937"/>
            <a:ext cx="3140612" cy="148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0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57E7F4-A501-3560-E6BD-9EDDDC70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472" y="604278"/>
            <a:ext cx="8179441" cy="588439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del Entorno de Desarrollo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A027D5-DAAF-BDF9-CB0E-664881DA825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297" y="1389595"/>
            <a:ext cx="5790253" cy="146790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Configuración del tema del editor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Instalación de extensiones de Python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Ejecución mediante la consola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232D1-B698-F269-E24A-4F77D0BEB9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4581"/>
          <a:stretch/>
        </p:blipFill>
        <p:spPr>
          <a:xfrm>
            <a:off x="812027" y="3402643"/>
            <a:ext cx="3504235" cy="29812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06C503-14BB-EBEF-327C-72FAB769E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8057" y="1192716"/>
            <a:ext cx="3449918" cy="1921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194" name="Picture 2" descr="How to Check Python Version – Windows, Mac, Linux – Master Data Skills + AI">
            <a:extLst>
              <a:ext uri="{FF2B5EF4-FFF2-40B4-BE49-F238E27FC236}">
                <a16:creationId xmlns:a16="http://schemas.microsoft.com/office/drawing/2014/main" id="{5B51069E-8D5E-BD4D-E328-31DF8419CC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078" b="18553"/>
          <a:stretch/>
        </p:blipFill>
        <p:spPr bwMode="auto">
          <a:xfrm>
            <a:off x="5150855" y="3632198"/>
            <a:ext cx="6439565" cy="26413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2513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2CD-8A05-CDDC-E6E6-385B251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70" y="520914"/>
            <a:ext cx="3427780" cy="537639"/>
          </a:xfrm>
        </p:spPr>
        <p:txBody>
          <a:bodyPr>
            <a:normAutofit/>
          </a:bodyPr>
          <a:lstStyle/>
          <a:p>
            <a:r>
              <a:rPr lang="es-E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Sintaxis Básica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63B0-8970-2266-73E1-06EF6EBB57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70" y="1512364"/>
            <a:ext cx="8179441" cy="4270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y asignaciones.</a:t>
            </a: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de datos básicos: int, float, str, bool.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987DEE-7BC7-C316-0ABC-8607324A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610" y="1102677"/>
            <a:ext cx="2980801" cy="1656000"/>
          </a:xfrm>
          <a:prstGeom prst="rect">
            <a:avLst/>
          </a:prstGeom>
        </p:spPr>
      </p:pic>
      <p:pic>
        <p:nvPicPr>
          <p:cNvPr id="9218" name="Picture 2" descr="Tipos de datos. *El tipo de dato carácter no existe en Python, un... |  Download Scientific Diagram">
            <a:extLst>
              <a:ext uri="{FF2B5EF4-FFF2-40B4-BE49-F238E27FC236}">
                <a16:creationId xmlns:a16="http://schemas.microsoft.com/office/drawing/2014/main" id="{59500090-32E5-8AFA-F807-0CCAB30E9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036" y="3429000"/>
            <a:ext cx="3767683" cy="2943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55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772CD-8A05-CDDC-E6E6-385B251A2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570" y="520914"/>
            <a:ext cx="3427780" cy="537639"/>
          </a:xfrm>
        </p:spPr>
        <p:txBody>
          <a:bodyPr>
            <a:normAutofit/>
          </a:bodyPr>
          <a:lstStyle/>
          <a:p>
            <a:r>
              <a:rPr lang="en-001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Entrada y salida de datos</a:t>
            </a:r>
            <a:endParaRPr lang="es-E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163B0-8970-2266-73E1-06EF6EBB573F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570" y="1198039"/>
            <a:ext cx="8179441" cy="42705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de la </a:t>
            </a:r>
            <a:r>
              <a:rPr lang="en-001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función</a:t>
            </a: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input()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001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001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la función Output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B3CBA0-E963-D6C4-D4DE-F64F7C998C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3349" y="1848404"/>
            <a:ext cx="3453062" cy="1999141"/>
          </a:xfrm>
          <a:prstGeom prst="rect">
            <a:avLst/>
          </a:prstGeom>
        </p:spPr>
      </p:pic>
      <p:pic>
        <p:nvPicPr>
          <p:cNvPr id="10244" name="Picture 4" descr="Python Print Without Newline: Easy Step-by-Step Guide – Master Data Skills  + AI">
            <a:extLst>
              <a:ext uri="{FF2B5EF4-FFF2-40B4-BE49-F238E27FC236}">
                <a16:creationId xmlns:a16="http://schemas.microsoft.com/office/drawing/2014/main" id="{856B26D9-BB4A-3B2E-5A99-9D270F889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583" r="17882" b="30231"/>
          <a:stretch/>
        </p:blipFill>
        <p:spPr bwMode="auto">
          <a:xfrm>
            <a:off x="3352737" y="4697783"/>
            <a:ext cx="4634287" cy="124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803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17B4-3936-D846-3C51-99B816EEF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30400"/>
            <a:ext cx="2804160" cy="556792"/>
          </a:xfrm>
        </p:spPr>
        <p:txBody>
          <a:bodyPr>
            <a:normAutofit/>
          </a:bodyPr>
          <a:lstStyle/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Operaciones Básicas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96F5308A-C1D6-D1B9-8B4B-49AFB827EC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411419" y="1293715"/>
            <a:ext cx="5151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001" altLang="en-001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Operaciones comparativas</a:t>
            </a:r>
          </a:p>
        </p:txBody>
      </p:sp>
      <p:pic>
        <p:nvPicPr>
          <p:cNvPr id="5123" name="Picture 3" descr="Como funciona la precedencia del operador modulo (combinado con otros  operadores) en Python? - Stack Overflow en español">
            <a:extLst>
              <a:ext uri="{FF2B5EF4-FFF2-40B4-BE49-F238E27FC236}">
                <a16:creationId xmlns:a16="http://schemas.microsoft.com/office/drawing/2014/main" id="{51410A13-AF73-CA7A-EDAA-2BFAA39D66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5513"/>
          <a:stretch/>
        </p:blipFill>
        <p:spPr bwMode="auto">
          <a:xfrm>
            <a:off x="993891" y="1857877"/>
            <a:ext cx="2587509" cy="2698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5" name="Picture 5" descr="booleanos | Python para Novatos">
            <a:extLst>
              <a:ext uri="{FF2B5EF4-FFF2-40B4-BE49-F238E27FC236}">
                <a16:creationId xmlns:a16="http://schemas.microsoft.com/office/drawing/2014/main" id="{8CBD2E66-3442-8985-EF40-A0FE7495E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3090" y="1879703"/>
            <a:ext cx="3881276" cy="2342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E817660D-0552-EB0E-C300-585A57D49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05" y="1238767"/>
            <a:ext cx="5151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001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aritméticas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7944ADE-EBF0-D424-7981-5F9303C18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568" y="4928090"/>
            <a:ext cx="5151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001" altLang="en-001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Operaciones lógicas </a:t>
            </a:r>
          </a:p>
        </p:txBody>
      </p:sp>
      <p:pic>
        <p:nvPicPr>
          <p:cNvPr id="5127" name="Picture 7" descr="Booleanos, operaciones lógicas y binarias - Recursos Python">
            <a:extLst>
              <a:ext uri="{FF2B5EF4-FFF2-40B4-BE49-F238E27FC236}">
                <a16:creationId xmlns:a16="http://schemas.microsoft.com/office/drawing/2014/main" id="{9717C2AE-2FA9-EE7E-4995-540556F0D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0713" y="4101938"/>
            <a:ext cx="3681411" cy="2452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4480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93">
      <a:majorFont>
        <a:latin typeface="Rockwell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787325_Lab safety_win32_sl_v3" id="{D64AF424-20BD-49B4-B694-301E69FF220B}" vid="{9707B19F-3C0C-4510-9A4B-339DEF251C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32312C-73FA-48DB-88E9-32B5B10F6E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07EEB9A-E57A-49BD-B528-AD5141A2001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CE0CC7A-D12B-4253-A55F-EB630E52C0D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Lab safety</Template>
  <TotalTime>676</TotalTime>
  <Words>574</Words>
  <Application>Microsoft Office PowerPoint</Application>
  <PresentationFormat>Widescreen</PresentationFormat>
  <Paragraphs>80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Rockwell</vt:lpstr>
      <vt:lpstr>Tahoma</vt:lpstr>
      <vt:lpstr>Times New Roman</vt:lpstr>
      <vt:lpstr>Custom</vt:lpstr>
      <vt:lpstr>1. Introducción a Python</vt:lpstr>
      <vt:lpstr>PowerPoint Presentation</vt:lpstr>
      <vt:lpstr>PowerPoint Presentation</vt:lpstr>
      <vt:lpstr>Usos de Python</vt:lpstr>
      <vt:lpstr>Instalación de Python</vt:lpstr>
      <vt:lpstr>Configuración del Entorno de Desarrollo</vt:lpstr>
      <vt:lpstr>Sintaxis Básica de Python</vt:lpstr>
      <vt:lpstr>Entrada y salida de datos</vt:lpstr>
      <vt:lpstr>Operaciones Básicas</vt:lpstr>
      <vt:lpstr>Ejercicios de aplicación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Echevarria Narrea</dc:creator>
  <cp:lastModifiedBy>marko echevarria narrea</cp:lastModifiedBy>
  <cp:revision>5</cp:revision>
  <dcterms:created xsi:type="dcterms:W3CDTF">2024-07-31T15:36:30Z</dcterms:created>
  <dcterms:modified xsi:type="dcterms:W3CDTF">2025-01-20T00:52:18Z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