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64" r:id="rId5"/>
    <p:sldId id="265" r:id="rId6"/>
    <p:sldId id="276" r:id="rId7"/>
    <p:sldId id="278" r:id="rId8"/>
    <p:sldId id="275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4F0"/>
    <a:srgbClr val="ED7D31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FDD56A-C7A0-4FBD-A795-4C1B75B65F54}" v="63" dt="2024-08-04T21:43:27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6005" autoAdjust="0"/>
  </p:normalViewPr>
  <p:slideViewPr>
    <p:cSldViewPr snapToGrid="0">
      <p:cViewPr varScale="1">
        <p:scale>
          <a:sx n="106" d="100"/>
          <a:sy n="106" d="100"/>
        </p:scale>
        <p:origin x="1242" y="108"/>
      </p:cViewPr>
      <p:guideLst/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echevarria narrea" userId="3120ce134efd7781" providerId="LiveId" clId="{F3FDD56A-C7A0-4FBD-A795-4C1B75B65F54}"/>
    <pc:docChg chg="undo custSel delSld modSld sldOrd">
      <pc:chgData name="marko echevarria narrea" userId="3120ce134efd7781" providerId="LiveId" clId="{F3FDD56A-C7A0-4FBD-A795-4C1B75B65F54}" dt="2024-08-04T23:04:20.632" v="347" actId="207"/>
      <pc:docMkLst>
        <pc:docMk/>
      </pc:docMkLst>
      <pc:sldChg chg="modSp mod">
        <pc:chgData name="marko echevarria narrea" userId="3120ce134efd7781" providerId="LiveId" clId="{F3FDD56A-C7A0-4FBD-A795-4C1B75B65F54}" dt="2024-07-31T20:23:51.809" v="339" actId="20577"/>
        <pc:sldMkLst>
          <pc:docMk/>
          <pc:sldMk cId="4002851774" sldId="264"/>
        </pc:sldMkLst>
        <pc:spChg chg="mod">
          <ac:chgData name="marko echevarria narrea" userId="3120ce134efd7781" providerId="LiveId" clId="{F3FDD56A-C7A0-4FBD-A795-4C1B75B65F54}" dt="2024-07-31T20:23:51.809" v="339" actId="20577"/>
          <ac:spMkLst>
            <pc:docMk/>
            <pc:sldMk cId="4002851774" sldId="264"/>
            <ac:spMk id="5" creationId="{E7C7687B-630E-73B0-D12D-839A252BDBEA}"/>
          </ac:spMkLst>
        </pc:spChg>
      </pc:sldChg>
      <pc:sldChg chg="addSp delSp modSp mod">
        <pc:chgData name="marko echevarria narrea" userId="3120ce134efd7781" providerId="LiveId" clId="{F3FDD56A-C7A0-4FBD-A795-4C1B75B65F54}" dt="2024-08-04T21:08:46.610" v="341" actId="1076"/>
        <pc:sldMkLst>
          <pc:docMk/>
          <pc:sldMk cId="1749888775" sldId="265"/>
        </pc:sldMkLst>
        <pc:spChg chg="mod">
          <ac:chgData name="marko echevarria narrea" userId="3120ce134efd7781" providerId="LiveId" clId="{F3FDD56A-C7A0-4FBD-A795-4C1B75B65F54}" dt="2024-07-31T17:27:11.642" v="40" actId="1076"/>
          <ac:spMkLst>
            <pc:docMk/>
            <pc:sldMk cId="1749888775" sldId="265"/>
            <ac:spMk id="4" creationId="{2643D7BC-29D0-863E-BD57-C83EC799DC6E}"/>
          </ac:spMkLst>
        </pc:spChg>
        <pc:picChg chg="add">
          <ac:chgData name="marko echevarria narrea" userId="3120ce134efd7781" providerId="LiveId" clId="{F3FDD56A-C7A0-4FBD-A795-4C1B75B65F54}" dt="2024-07-31T17:27:12.882" v="41"/>
          <ac:picMkLst>
            <pc:docMk/>
            <pc:sldMk cId="1749888775" sldId="265"/>
            <ac:picMk id="1026" creationId="{6ADC5269-A065-D70C-0D6F-ECA39B0B5A50}"/>
          </ac:picMkLst>
        </pc:picChg>
        <pc:picChg chg="add mod">
          <ac:chgData name="marko echevarria narrea" userId="3120ce134efd7781" providerId="LiveId" clId="{F3FDD56A-C7A0-4FBD-A795-4C1B75B65F54}" dt="2024-08-04T21:08:46.610" v="341" actId="1076"/>
          <ac:picMkLst>
            <pc:docMk/>
            <pc:sldMk cId="1749888775" sldId="265"/>
            <ac:picMk id="1028" creationId="{F62B1DE1-0A01-44E9-85C1-C5CC1A94EEEA}"/>
          </ac:picMkLst>
        </pc:picChg>
        <pc:picChg chg="del">
          <ac:chgData name="marko echevarria narrea" userId="3120ce134efd7781" providerId="LiveId" clId="{F3FDD56A-C7A0-4FBD-A795-4C1B75B65F54}" dt="2024-07-31T17:27:08.727" v="38" actId="478"/>
          <ac:picMkLst>
            <pc:docMk/>
            <pc:sldMk cId="1749888775" sldId="265"/>
            <ac:picMk id="1030" creationId="{7C21D3A0-DDA4-3862-5094-2A535807FB98}"/>
          </ac:picMkLst>
        </pc:picChg>
        <pc:picChg chg="del">
          <ac:chgData name="marko echevarria narrea" userId="3120ce134efd7781" providerId="LiveId" clId="{F3FDD56A-C7A0-4FBD-A795-4C1B75B65F54}" dt="2024-07-31T17:27:09.514" v="39" actId="478"/>
          <ac:picMkLst>
            <pc:docMk/>
            <pc:sldMk cId="1749888775" sldId="265"/>
            <ac:picMk id="1034" creationId="{31156122-5E87-6C6E-46D9-53842305C3AC}"/>
          </ac:picMkLst>
        </pc:picChg>
        <pc:picChg chg="del">
          <ac:chgData name="marko echevarria narrea" userId="3120ce134efd7781" providerId="LiveId" clId="{F3FDD56A-C7A0-4FBD-A795-4C1B75B65F54}" dt="2024-07-31T17:27:08.390" v="37" actId="478"/>
          <ac:picMkLst>
            <pc:docMk/>
            <pc:sldMk cId="1749888775" sldId="265"/>
            <ac:picMk id="1036" creationId="{8F0E3144-EAAF-92C8-C3CC-D7D678C96231}"/>
          </ac:picMkLst>
        </pc:picChg>
      </pc:sldChg>
      <pc:sldChg chg="addSp delSp modSp mod">
        <pc:chgData name="marko echevarria narrea" userId="3120ce134efd7781" providerId="LiveId" clId="{F3FDD56A-C7A0-4FBD-A795-4C1B75B65F54}" dt="2024-08-04T21:43:27.774" v="343" actId="1076"/>
        <pc:sldMkLst>
          <pc:docMk/>
          <pc:sldMk cId="790225692" sldId="267"/>
        </pc:sldMkLst>
        <pc:spChg chg="del mod">
          <ac:chgData name="marko echevarria narrea" userId="3120ce134efd7781" providerId="LiveId" clId="{F3FDD56A-C7A0-4FBD-A795-4C1B75B65F54}" dt="2024-07-31T17:36:42.499" v="158" actId="478"/>
          <ac:spMkLst>
            <pc:docMk/>
            <pc:sldMk cId="790225692" sldId="267"/>
            <ac:spMk id="2" creationId="{B35B0405-5EA2-142C-35F2-BAB808F94601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3" creationId="{F32008E6-AE7E-6BE1-BC30-8B9FF80D05B4}"/>
          </ac:spMkLst>
        </pc:spChg>
        <pc:spChg chg="add del mod">
          <ac:chgData name="marko echevarria narrea" userId="3120ce134efd7781" providerId="LiveId" clId="{F3FDD56A-C7A0-4FBD-A795-4C1B75B65F54}" dt="2024-07-31T17:35:21.090" v="155" actId="478"/>
          <ac:spMkLst>
            <pc:docMk/>
            <pc:sldMk cId="790225692" sldId="267"/>
            <ac:spMk id="4" creationId="{D27305B9-F083-F075-98AB-D7905493C51F}"/>
          </ac:spMkLst>
        </pc:spChg>
        <pc:spChg chg="add mod">
          <ac:chgData name="marko echevarria narrea" userId="3120ce134efd7781" providerId="LiveId" clId="{F3FDD56A-C7A0-4FBD-A795-4C1B75B65F54}" dt="2024-08-04T21:43:27.774" v="343" actId="1076"/>
          <ac:spMkLst>
            <pc:docMk/>
            <pc:sldMk cId="790225692" sldId="267"/>
            <ac:spMk id="5" creationId="{E1766F2D-A910-2E14-2C01-767DC392DE67}"/>
          </ac:spMkLst>
        </pc:spChg>
        <pc:spChg chg="add del mod">
          <ac:chgData name="marko echevarria narrea" userId="3120ce134efd7781" providerId="LiveId" clId="{F3FDD56A-C7A0-4FBD-A795-4C1B75B65F54}" dt="2024-07-31T17:36:45.426" v="159" actId="478"/>
          <ac:spMkLst>
            <pc:docMk/>
            <pc:sldMk cId="790225692" sldId="267"/>
            <ac:spMk id="7" creationId="{1647515D-A35F-AA8E-581E-6F1C2B7D535D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8" creationId="{0224AE76-4BD3-3FA6-F125-3CCECF5C63F7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9" creationId="{740859D0-173A-ECCD-5E06-4FB360934272}"/>
          </ac:spMkLst>
        </pc:spChg>
        <pc:spChg chg="del">
          <ac:chgData name="marko echevarria narrea" userId="3120ce134efd7781" providerId="LiveId" clId="{F3FDD56A-C7A0-4FBD-A795-4C1B75B65F54}" dt="2024-07-31T17:35:16.049" v="152" actId="478"/>
          <ac:spMkLst>
            <pc:docMk/>
            <pc:sldMk cId="790225692" sldId="267"/>
            <ac:spMk id="10" creationId="{1181FD31-AF91-83EC-A512-F1271E48C9F9}"/>
          </ac:spMkLst>
        </pc:spChg>
        <pc:spChg chg="add mod">
          <ac:chgData name="marko echevarria narrea" userId="3120ce134efd7781" providerId="LiveId" clId="{F3FDD56A-C7A0-4FBD-A795-4C1B75B65F54}" dt="2024-07-31T20:11:32.317" v="228" actId="1076"/>
          <ac:spMkLst>
            <pc:docMk/>
            <pc:sldMk cId="790225692" sldId="267"/>
            <ac:spMk id="16" creationId="{A5B7CAA4-F9D2-D326-18CD-861BD2AEA87B}"/>
          </ac:spMkLst>
        </pc:spChg>
        <pc:spChg chg="add mod">
          <ac:chgData name="marko echevarria narrea" userId="3120ce134efd7781" providerId="LiveId" clId="{F3FDD56A-C7A0-4FBD-A795-4C1B75B65F54}" dt="2024-07-31T20:11:36.303" v="229" actId="1076"/>
          <ac:spMkLst>
            <pc:docMk/>
            <pc:sldMk cId="790225692" sldId="267"/>
            <ac:spMk id="17" creationId="{8C823BBD-35DA-EF2B-472A-D511F3B7C4E1}"/>
          </ac:spMkLst>
        </pc:sp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12" creationId="{467C13E8-E4F4-AA3D-4663-9ED5CB145F43}"/>
          </ac:picMkLst>
        </pc:picChg>
        <pc:picChg chg="add mod">
          <ac:chgData name="marko echevarria narrea" userId="3120ce134efd7781" providerId="LiveId" clId="{F3FDD56A-C7A0-4FBD-A795-4C1B75B65F54}" dt="2024-07-31T20:11:32.317" v="228" actId="1076"/>
          <ac:picMkLst>
            <pc:docMk/>
            <pc:sldMk cId="790225692" sldId="267"/>
            <ac:picMk id="13" creationId="{38E18B89-4DDF-F23D-D5C2-B84FFE403102}"/>
          </ac:picMkLst>
        </pc:picChg>
        <pc:picChg chg="add mod">
          <ac:chgData name="marko echevarria narrea" userId="3120ce134efd7781" providerId="LiveId" clId="{F3FDD56A-C7A0-4FBD-A795-4C1B75B65F54}" dt="2024-07-31T20:11:36.303" v="229" actId="1076"/>
          <ac:picMkLst>
            <pc:docMk/>
            <pc:sldMk cId="790225692" sldId="267"/>
            <ac:picMk id="15" creationId="{82576594-FD60-85CC-9CF3-A0F9394FC25F}"/>
          </ac:picMkLst>
        </pc:picChg>
        <pc:picChg chg="del">
          <ac:chgData name="marko echevarria narrea" userId="3120ce134efd7781" providerId="LiveId" clId="{F3FDD56A-C7A0-4FBD-A795-4C1B75B65F54}" dt="2024-07-31T17:35:18.170" v="153" actId="478"/>
          <ac:picMkLst>
            <pc:docMk/>
            <pc:sldMk cId="790225692" sldId="267"/>
            <ac:picMk id="3075" creationId="{74A06C19-F2C0-C5E3-7F18-FC200E21059B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77" creationId="{55322874-A7EC-4AA2-8379-EA8554D29B29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81" creationId="{A4C29D56-3337-803D-FED5-E34B6AC8BD34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83" creationId="{A2A960FA-B7D6-2FDF-3A02-584D61BFFF14}"/>
          </ac:picMkLst>
        </pc:picChg>
        <pc:picChg chg="del">
          <ac:chgData name="marko echevarria narrea" userId="3120ce134efd7781" providerId="LiveId" clId="{F3FDD56A-C7A0-4FBD-A795-4C1B75B65F54}" dt="2024-07-31T17:35:16.049" v="152" actId="478"/>
          <ac:picMkLst>
            <pc:docMk/>
            <pc:sldMk cId="790225692" sldId="267"/>
            <ac:picMk id="3085" creationId="{86B543CE-C39D-E11F-C7C1-38CC7C7DB307}"/>
          </ac:picMkLst>
        </pc:picChg>
        <pc:picChg chg="del">
          <ac:chgData name="marko echevarria narrea" userId="3120ce134efd7781" providerId="LiveId" clId="{F3FDD56A-C7A0-4FBD-A795-4C1B75B65F54}" dt="2024-07-31T17:35:18.706" v="154" actId="478"/>
          <ac:picMkLst>
            <pc:docMk/>
            <pc:sldMk cId="790225692" sldId="267"/>
            <ac:picMk id="3087" creationId="{F5EF1506-DAD4-329E-FEA8-32E88624B6CE}"/>
          </ac:picMkLst>
        </pc:picChg>
      </pc:sldChg>
      <pc:sldChg chg="del">
        <pc:chgData name="marko echevarria narrea" userId="3120ce134efd7781" providerId="LiveId" clId="{F3FDD56A-C7A0-4FBD-A795-4C1B75B65F54}" dt="2024-07-31T20:12:51.113" v="236" actId="47"/>
        <pc:sldMkLst>
          <pc:docMk/>
          <pc:sldMk cId="2604505317" sldId="268"/>
        </pc:sldMkLst>
      </pc:sldChg>
      <pc:sldChg chg="del">
        <pc:chgData name="marko echevarria narrea" userId="3120ce134efd7781" providerId="LiveId" clId="{F3FDD56A-C7A0-4FBD-A795-4C1B75B65F54}" dt="2024-07-31T20:12:47.125" v="233" actId="47"/>
        <pc:sldMkLst>
          <pc:docMk/>
          <pc:sldMk cId="3216556135" sldId="270"/>
        </pc:sldMkLst>
      </pc:sldChg>
      <pc:sldChg chg="ord">
        <pc:chgData name="marko echevarria narrea" userId="3120ce134efd7781" providerId="LiveId" clId="{F3FDD56A-C7A0-4FBD-A795-4C1B75B65F54}" dt="2024-07-31T20:12:40.701" v="231"/>
        <pc:sldMkLst>
          <pc:docMk/>
          <pc:sldMk cId="3542321928" sldId="271"/>
        </pc:sldMkLst>
      </pc:sldChg>
      <pc:sldChg chg="del">
        <pc:chgData name="marko echevarria narrea" userId="3120ce134efd7781" providerId="LiveId" clId="{F3FDD56A-C7A0-4FBD-A795-4C1B75B65F54}" dt="2024-07-31T20:12:46.132" v="232" actId="47"/>
        <pc:sldMkLst>
          <pc:docMk/>
          <pc:sldMk cId="1322513515" sldId="272"/>
        </pc:sldMkLst>
      </pc:sldChg>
      <pc:sldChg chg="del">
        <pc:chgData name="marko echevarria narrea" userId="3120ce134efd7781" providerId="LiveId" clId="{F3FDD56A-C7A0-4FBD-A795-4C1B75B65F54}" dt="2024-07-31T20:12:47.931" v="234" actId="47"/>
        <pc:sldMkLst>
          <pc:docMk/>
          <pc:sldMk cId="902448086" sldId="273"/>
        </pc:sldMkLst>
      </pc:sldChg>
      <pc:sldChg chg="addSp modSp mod ord">
        <pc:chgData name="marko echevarria narrea" userId="3120ce134efd7781" providerId="LiveId" clId="{F3FDD56A-C7A0-4FBD-A795-4C1B75B65F54}" dt="2024-08-04T23:04:20.632" v="347" actId="207"/>
        <pc:sldMkLst>
          <pc:docMk/>
          <pc:sldMk cId="1058185365" sldId="275"/>
        </pc:sldMkLst>
        <pc:spChg chg="mod">
          <ac:chgData name="marko echevarria narrea" userId="3120ce134efd7781" providerId="LiveId" clId="{F3FDD56A-C7A0-4FBD-A795-4C1B75B65F54}" dt="2024-07-31T20:22:56.895" v="332" actId="1076"/>
          <ac:spMkLst>
            <pc:docMk/>
            <pc:sldMk cId="1058185365" sldId="275"/>
            <ac:spMk id="2" creationId="{B35B0405-5EA2-142C-35F2-BAB808F94601}"/>
          </ac:spMkLst>
        </pc:spChg>
        <pc:spChg chg="mod">
          <ac:chgData name="marko echevarria narrea" userId="3120ce134efd7781" providerId="LiveId" clId="{F3FDD56A-C7A0-4FBD-A795-4C1B75B65F54}" dt="2024-08-04T23:04:20.632" v="347" actId="207"/>
          <ac:spMkLst>
            <pc:docMk/>
            <pc:sldMk cId="1058185365" sldId="275"/>
            <ac:spMk id="3" creationId="{F32008E6-AE7E-6BE1-BC30-8B9FF80D05B4}"/>
          </ac:spMkLst>
        </pc:spChg>
        <pc:spChg chg="add">
          <ac:chgData name="marko echevarria narrea" userId="3120ce134efd7781" providerId="LiveId" clId="{F3FDD56A-C7A0-4FBD-A795-4C1B75B65F54}" dt="2024-07-31T20:17:35.654" v="245"/>
          <ac:spMkLst>
            <pc:docMk/>
            <pc:sldMk cId="1058185365" sldId="275"/>
            <ac:spMk id="4" creationId="{E126E0F0-CDDF-64CC-7395-85DCFBF4B642}"/>
          </ac:spMkLst>
        </pc:spChg>
      </pc:sldChg>
      <pc:sldChg chg="addSp delSp modSp mod">
        <pc:chgData name="marko echevarria narrea" userId="3120ce134efd7781" providerId="LiveId" clId="{F3FDD56A-C7A0-4FBD-A795-4C1B75B65F54}" dt="2024-07-31T17:33:37.364" v="106" actId="1076"/>
        <pc:sldMkLst>
          <pc:docMk/>
          <pc:sldMk cId="3784562627" sldId="276"/>
        </pc:sldMkLst>
        <pc:spChg chg="mod">
          <ac:chgData name="marko echevarria narrea" userId="3120ce134efd7781" providerId="LiveId" clId="{F3FDD56A-C7A0-4FBD-A795-4C1B75B65F54}" dt="2024-07-31T17:33:11.683" v="98" actId="20577"/>
          <ac:spMkLst>
            <pc:docMk/>
            <pc:sldMk cId="3784562627" sldId="276"/>
            <ac:spMk id="4" creationId="{2643D7BC-29D0-863E-BD57-C83EC799DC6E}"/>
          </ac:spMkLst>
        </pc:spChg>
        <pc:spChg chg="add">
          <ac:chgData name="marko echevarria narrea" userId="3120ce134efd7781" providerId="LiveId" clId="{F3FDD56A-C7A0-4FBD-A795-4C1B75B65F54}" dt="2024-07-31T17:32:57.834" v="92"/>
          <ac:spMkLst>
            <pc:docMk/>
            <pc:sldMk cId="3784562627" sldId="276"/>
            <ac:spMk id="6" creationId="{078ADB2A-77B5-5867-2CEE-76D37FF7CBE1}"/>
          </ac:spMkLst>
        </pc:spChg>
        <pc:picChg chg="del">
          <ac:chgData name="marko echevarria narrea" userId="3120ce134efd7781" providerId="LiveId" clId="{F3FDD56A-C7A0-4FBD-A795-4C1B75B65F54}" dt="2024-07-31T17:30:44.204" v="83" actId="478"/>
          <ac:picMkLst>
            <pc:docMk/>
            <pc:sldMk cId="3784562627" sldId="276"/>
            <ac:picMk id="3" creationId="{160E509A-20B3-1F14-4629-4DF06C1D2FBA}"/>
          </ac:picMkLst>
        </pc:picChg>
        <pc:picChg chg="add mod">
          <ac:chgData name="marko echevarria narrea" userId="3120ce134efd7781" providerId="LiveId" clId="{F3FDD56A-C7A0-4FBD-A795-4C1B75B65F54}" dt="2024-07-31T17:33:37.364" v="106" actId="1076"/>
          <ac:picMkLst>
            <pc:docMk/>
            <pc:sldMk cId="3784562627" sldId="276"/>
            <ac:picMk id="5" creationId="{3DB9DF9F-2670-2874-5091-F26163357A9F}"/>
          </ac:picMkLst>
        </pc:picChg>
        <pc:picChg chg="add del mod">
          <ac:chgData name="marko echevarria narrea" userId="3120ce134efd7781" providerId="LiveId" clId="{F3FDD56A-C7A0-4FBD-A795-4C1B75B65F54}" dt="2024-07-31T17:30:53.145" v="90" actId="478"/>
          <ac:picMkLst>
            <pc:docMk/>
            <pc:sldMk cId="3784562627" sldId="276"/>
            <ac:picMk id="2050" creationId="{D386F343-24E5-0353-C4F9-655767EE85C4}"/>
          </ac:picMkLst>
        </pc:picChg>
        <pc:picChg chg="del">
          <ac:chgData name="marko echevarria narrea" userId="3120ce134efd7781" providerId="LiveId" clId="{F3FDD56A-C7A0-4FBD-A795-4C1B75B65F54}" dt="2024-07-31T17:29:10.182" v="74" actId="478"/>
          <ac:picMkLst>
            <pc:docMk/>
            <pc:sldMk cId="3784562627" sldId="276"/>
            <ac:picMk id="2051" creationId="{3A6DEAA7-E62E-48C0-3D42-F88DD6A61D59}"/>
          </ac:picMkLst>
        </pc:picChg>
      </pc:sldChg>
      <pc:sldChg chg="del">
        <pc:chgData name="marko echevarria narrea" userId="3120ce134efd7781" providerId="LiveId" clId="{F3FDD56A-C7A0-4FBD-A795-4C1B75B65F54}" dt="2024-07-31T20:12:48.878" v="235" actId="47"/>
        <pc:sldMkLst>
          <pc:docMk/>
          <pc:sldMk cId="3925803924" sldId="277"/>
        </pc:sldMkLst>
      </pc:sldChg>
    </pc:docChg>
  </pc:docChgLst>
  <pc:docChgLst>
    <pc:chgData name="marko echevarria narrea" userId="3120ce134efd7781" providerId="LiveId" clId="{9022331D-6AF1-4B3B-A01D-262B537AA2FC}"/>
    <pc:docChg chg="undo redo custSel modSld">
      <pc:chgData name="marko echevarria narrea" userId="3120ce134efd7781" providerId="LiveId" clId="{9022331D-6AF1-4B3B-A01D-262B537AA2FC}" dt="2024-07-31T17:05:27.119" v="111" actId="20577"/>
      <pc:docMkLst>
        <pc:docMk/>
      </pc:docMkLst>
      <pc:sldChg chg="addSp delSp modSp mod">
        <pc:chgData name="marko echevarria narrea" userId="3120ce134efd7781" providerId="LiveId" clId="{9022331D-6AF1-4B3B-A01D-262B537AA2FC}" dt="2024-07-31T17:05:27.119" v="111" actId="20577"/>
        <pc:sldMkLst>
          <pc:docMk/>
          <pc:sldMk cId="4002851774" sldId="264"/>
        </pc:sldMkLst>
        <pc:spChg chg="mod">
          <ac:chgData name="marko echevarria narrea" userId="3120ce134efd7781" providerId="LiveId" clId="{9022331D-6AF1-4B3B-A01D-262B537AA2FC}" dt="2024-07-31T17:05:27.119" v="111" actId="20577"/>
          <ac:spMkLst>
            <pc:docMk/>
            <pc:sldMk cId="4002851774" sldId="264"/>
            <ac:spMk id="5" creationId="{E7C7687B-630E-73B0-D12D-839A252BDBEA}"/>
          </ac:spMkLst>
        </pc:spChg>
        <pc:spChg chg="mod">
          <ac:chgData name="marko echevarria narrea" userId="3120ce134efd7781" providerId="LiveId" clId="{9022331D-6AF1-4B3B-A01D-262B537AA2FC}" dt="2024-07-31T17:05:04.472" v="106"/>
          <ac:spMkLst>
            <pc:docMk/>
            <pc:sldMk cId="4002851774" sldId="264"/>
            <ac:spMk id="6" creationId="{42D1C1E9-19F7-AE99-162C-C268D9BACB5C}"/>
          </ac:spMkLst>
        </pc:spChg>
        <pc:cxnChg chg="add del mod">
          <ac:chgData name="marko echevarria narrea" userId="3120ce134efd7781" providerId="LiveId" clId="{9022331D-6AF1-4B3B-A01D-262B537AA2FC}" dt="2024-07-31T17:05:01.434" v="101" actId="1076"/>
          <ac:cxnSpMkLst>
            <pc:docMk/>
            <pc:sldMk cId="4002851774" sldId="264"/>
            <ac:cxnSpMk id="4" creationId="{25778086-8B6A-8961-AFB6-B4D2C08451BF}"/>
          </ac:cxnSpMkLst>
        </pc:cxnChg>
      </pc:sldChg>
      <pc:sldChg chg="modSp mod">
        <pc:chgData name="marko echevarria narrea" userId="3120ce134efd7781" providerId="LiveId" clId="{9022331D-6AF1-4B3B-A01D-262B537AA2FC}" dt="2024-07-31T17:03:43.578" v="18" actId="2"/>
        <pc:sldMkLst>
          <pc:docMk/>
          <pc:sldMk cId="790225692" sldId="267"/>
        </pc:sldMkLst>
        <pc:spChg chg="mod">
          <ac:chgData name="marko echevarria narrea" userId="3120ce134efd7781" providerId="LiveId" clId="{9022331D-6AF1-4B3B-A01D-262B537AA2FC}" dt="2024-07-31T17:03:43.578" v="18" actId="2"/>
          <ac:spMkLst>
            <pc:docMk/>
            <pc:sldMk cId="790225692" sldId="267"/>
            <ac:spMk id="3" creationId="{F32008E6-AE7E-6BE1-BC30-8B9FF80D05B4}"/>
          </ac:spMkLst>
        </pc:spChg>
        <pc:spChg chg="mod">
          <ac:chgData name="marko echevarria narrea" userId="3120ce134efd7781" providerId="LiveId" clId="{9022331D-6AF1-4B3B-A01D-262B537AA2FC}" dt="2024-07-31T17:03:39.931" v="1" actId="2"/>
          <ac:spMkLst>
            <pc:docMk/>
            <pc:sldMk cId="790225692" sldId="267"/>
            <ac:spMk id="8" creationId="{0224AE76-4BD3-3FA6-F125-3CCECF5C63F7}"/>
          </ac:spMkLst>
        </pc:spChg>
        <pc:spChg chg="mod">
          <ac:chgData name="marko echevarria narrea" userId="3120ce134efd7781" providerId="LiveId" clId="{9022331D-6AF1-4B3B-A01D-262B537AA2FC}" dt="2024-07-31T17:03:40.446" v="2" actId="2"/>
          <ac:spMkLst>
            <pc:docMk/>
            <pc:sldMk cId="790225692" sldId="267"/>
            <ac:spMk id="10" creationId="{1181FD31-AF91-83EC-A512-F1271E48C9F9}"/>
          </ac:spMkLst>
        </pc:spChg>
      </pc:sldChg>
      <pc:sldChg chg="modSp mod">
        <pc:chgData name="marko echevarria narrea" userId="3120ce134efd7781" providerId="LiveId" clId="{9022331D-6AF1-4B3B-A01D-262B537AA2FC}" dt="2024-07-31T17:03:41.754" v="8" actId="2"/>
        <pc:sldMkLst>
          <pc:docMk/>
          <pc:sldMk cId="2604505317" sldId="268"/>
        </pc:sldMkLst>
        <pc:spChg chg="mod">
          <ac:chgData name="marko echevarria narrea" userId="3120ce134efd7781" providerId="LiveId" clId="{9022331D-6AF1-4B3B-A01D-262B537AA2FC}" dt="2024-07-31T17:03:41.754" v="8" actId="2"/>
          <ac:spMkLst>
            <pc:docMk/>
            <pc:sldMk cId="2604505317" sldId="268"/>
            <ac:spMk id="3" creationId="{02469C2A-B305-3D0B-39C6-017A52BBC39A}"/>
          </ac:spMkLst>
        </pc:spChg>
      </pc:sldChg>
      <pc:sldChg chg="modSp mod">
        <pc:chgData name="marko echevarria narrea" userId="3120ce134efd7781" providerId="LiveId" clId="{9022331D-6AF1-4B3B-A01D-262B537AA2FC}" dt="2024-07-31T17:03:42.846" v="14" actId="2"/>
        <pc:sldMkLst>
          <pc:docMk/>
          <pc:sldMk cId="3216556135" sldId="270"/>
        </pc:sldMkLst>
        <pc:spChg chg="mod">
          <ac:chgData name="marko echevarria narrea" userId="3120ce134efd7781" providerId="LiveId" clId="{9022331D-6AF1-4B3B-A01D-262B537AA2FC}" dt="2024-07-31T17:03:42.846" v="14" actId="2"/>
          <ac:spMkLst>
            <pc:docMk/>
            <pc:sldMk cId="3216556135" sldId="270"/>
            <ac:spMk id="3" creationId="{D29163B0-8970-2266-73E1-06EF6EBB573F}"/>
          </ac:spMkLst>
        </pc:spChg>
      </pc:sldChg>
      <pc:sldChg chg="modSp mod">
        <pc:chgData name="marko echevarria narrea" userId="3120ce134efd7781" providerId="LiveId" clId="{9022331D-6AF1-4B3B-A01D-262B537AA2FC}" dt="2024-07-31T17:03:42.090" v="10" actId="2"/>
        <pc:sldMkLst>
          <pc:docMk/>
          <pc:sldMk cId="1322513515" sldId="272"/>
        </pc:sldMkLst>
        <pc:spChg chg="mod">
          <ac:chgData name="marko echevarria narrea" userId="3120ce134efd7781" providerId="LiveId" clId="{9022331D-6AF1-4B3B-A01D-262B537AA2FC}" dt="2024-07-31T17:03:42.090" v="10" actId="2"/>
          <ac:spMkLst>
            <pc:docMk/>
            <pc:sldMk cId="1322513515" sldId="272"/>
            <ac:spMk id="6" creationId="{48A027D5-DAAF-BDF9-CB0E-664881DA825A}"/>
          </ac:spMkLst>
        </pc:spChg>
      </pc:sldChg>
      <pc:sldChg chg="modSp mod">
        <pc:chgData name="marko echevarria narrea" userId="3120ce134efd7781" providerId="LiveId" clId="{9022331D-6AF1-4B3B-A01D-262B537AA2FC}" dt="2024-07-31T17:03:43.035" v="15" actId="2"/>
        <pc:sldMkLst>
          <pc:docMk/>
          <pc:sldMk cId="902448086" sldId="273"/>
        </pc:sldMkLst>
        <pc:spChg chg="mod">
          <ac:chgData name="marko echevarria narrea" userId="3120ce134efd7781" providerId="LiveId" clId="{9022331D-6AF1-4B3B-A01D-262B537AA2FC}" dt="2024-07-31T17:03:43.035" v="15" actId="2"/>
          <ac:spMkLst>
            <pc:docMk/>
            <pc:sldMk cId="902448086" sldId="273"/>
            <ac:spMk id="2" creationId="{1E9B17B4-3936-D846-3C51-99B816EEF41B}"/>
          </ac:spMkLst>
        </pc:spChg>
      </pc:sldChg>
      <pc:sldChg chg="modSp mod">
        <pc:chgData name="marko echevarria narrea" userId="3120ce134efd7781" providerId="LiveId" clId="{9022331D-6AF1-4B3B-A01D-262B537AA2FC}" dt="2024-07-31T17:03:43.387" v="17" actId="2"/>
        <pc:sldMkLst>
          <pc:docMk/>
          <pc:sldMk cId="1058185365" sldId="275"/>
        </pc:sldMkLst>
        <pc:spChg chg="mod">
          <ac:chgData name="marko echevarria narrea" userId="3120ce134efd7781" providerId="LiveId" clId="{9022331D-6AF1-4B3B-A01D-262B537AA2FC}" dt="2024-07-31T17:03:43.387" v="17" actId="2"/>
          <ac:spMkLst>
            <pc:docMk/>
            <pc:sldMk cId="1058185365" sldId="275"/>
            <ac:spMk id="3" creationId="{F32008E6-AE7E-6BE1-BC30-8B9FF80D05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7FC7C1-D8AA-B091-1F6F-DF34F496CE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4C66C-4BFB-810C-145A-0148EAF322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948B2-9F39-4214-ADF8-BB8A8597363A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74DF4-2BD2-B359-2542-5A3171304A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933CE-E538-0BA9-37EF-03D2B904A5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620F8-C27B-45D3-8113-3F786F5F3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2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44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4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508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2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8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00BC3F5-39B3-1648-62F2-45C086865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A951F4-AC22-7415-9F2B-28314AEB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326095-3B51-C5F9-14E2-1D754BD51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A2DC491-EA74-1A63-78D5-3236C8B0D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8DEFB3F-949E-05A4-D2E2-BDEC19A1E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FE53462-3A3E-FD14-1012-5A19F0FD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361A00-F2C4-8F3D-504C-2CF21C8E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85417" y="359927"/>
            <a:ext cx="7221166" cy="2887389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5417" y="3368570"/>
            <a:ext cx="7221166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BFF838-44C0-5434-BF69-2B058BC4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97DD3BA4-93A7-01B1-262E-C51CA6ACA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7815679" y="-83148"/>
            <a:ext cx="3005286" cy="30052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00BC3F5-39B3-1648-62F2-45C086865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A951F4-AC22-7415-9F2B-28314AEB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326095-3B51-C5F9-14E2-1D754BD51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A2DC491-EA74-1A63-78D5-3236C8B0D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FE53462-3A3E-FD14-1012-5A19F0FD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361A00-F2C4-8F3D-504C-2CF21C8E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55552" y="1717040"/>
            <a:ext cx="7680896" cy="3104855"/>
          </a:xfrm>
        </p:spPr>
        <p:txBody>
          <a:bodyPr anchor="ctr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4142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33F5E9-5DAC-4C4A-9DF5-C2B87276BCC8}" type="datetimeFigureOut">
              <a:rPr lang="en-US" smtClean="0"/>
              <a:pPr/>
              <a:t>10/5/2024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EC5C30-0B3A-4B13-ADDD-7C63C8AA92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AD6DC5E-041D-BC46-C97A-61F070F5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E2D9652-3BE5-D545-D5CF-831649D29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0993118-9FA8-8C7E-9DC8-24D57E3FD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CC5AE48-291E-005A-A492-CE0FF1DD1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35531F-5384-C0A2-104E-55D4C00779C4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8AD2DB-4128-5ECA-2FB8-4020AE394BB2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396CF12-83CC-ABBC-A014-1B5592F6F505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91BC38-DFC2-6BC6-E88E-3DECF4A02153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E6A6F50-9B7A-E587-24AB-02AD9C6DE1E4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FFBEFC-4933-FBFE-2CF4-A2BD5CB8B4B8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" name="Graphic 8" descr="Clipboard">
              <a:extLst>
                <a:ext uri="{FF2B5EF4-FFF2-40B4-BE49-F238E27FC236}">
                  <a16:creationId xmlns:a16="http://schemas.microsoft.com/office/drawing/2014/main" id="{5972380A-ABA8-B22B-B9B6-28350A68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9" y="89087"/>
            <a:ext cx="8141556" cy="159165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69" y="1825625"/>
            <a:ext cx="8141556" cy="4351338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1000"/>
              </a:spcBef>
              <a:defRPr sz="20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1000"/>
              </a:spcBef>
              <a:defRPr sz="18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10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10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4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x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B221D3-6315-64BB-0994-9A310350F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1282" y="1768455"/>
            <a:ext cx="2268675" cy="201583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21FEC0-BE16-4B46-6696-739A3956C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1282" y="4307031"/>
            <a:ext cx="2268675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F97669-2546-AA5C-3BA3-6ECB25C5F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2299" y="1768455"/>
            <a:ext cx="2268675" cy="20158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EFA880-FC7C-5A7B-D5ED-2E2C5BFF7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2299" y="4307031"/>
            <a:ext cx="2268675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00A563-A25F-1EBD-4EEE-4C710E8EF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113" y="1768455"/>
            <a:ext cx="2268675" cy="2015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80689EF-32EC-1547-75CA-66B971009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113" y="4307031"/>
            <a:ext cx="2268675" cy="2015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569" y="70382"/>
            <a:ext cx="8179441" cy="881277"/>
          </a:xfrm>
        </p:spPr>
        <p:txBody>
          <a:bodyPr anchor="ctr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6671" y="1009650"/>
            <a:ext cx="8178363" cy="642938"/>
          </a:xfrm>
        </p:spPr>
        <p:txBody>
          <a:bodyPr tIns="0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0A2B642-BF0F-0152-908D-0464DA2843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98419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9DD84C2B-121B-74A9-6362-C8FCD9883B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6697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Picture Placeholder 52">
            <a:extLst>
              <a:ext uri="{FF2B5EF4-FFF2-40B4-BE49-F238E27FC236}">
                <a16:creationId xmlns:a16="http://schemas.microsoft.com/office/drawing/2014/main" id="{3A65400F-DB0C-BEC6-A442-2D18C0552B6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98419" y="485928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9" name="Text Placeholder 43">
            <a:extLst>
              <a:ext uri="{FF2B5EF4-FFF2-40B4-BE49-F238E27FC236}">
                <a16:creationId xmlns:a16="http://schemas.microsoft.com/office/drawing/2014/main" id="{C694B856-BF94-9E12-F3B8-EBCE53FC1F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6697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Picture Placeholder 52">
            <a:extLst>
              <a:ext uri="{FF2B5EF4-FFF2-40B4-BE49-F238E27FC236}">
                <a16:creationId xmlns:a16="http://schemas.microsoft.com/office/drawing/2014/main" id="{B05003ED-97CA-ACC0-EAFF-B6BE36F449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49436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85552608-9B21-48D9-05EC-9559CD847E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47714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Picture Placeholder 52">
            <a:extLst>
              <a:ext uri="{FF2B5EF4-FFF2-40B4-BE49-F238E27FC236}">
                <a16:creationId xmlns:a16="http://schemas.microsoft.com/office/drawing/2014/main" id="{8D142141-5EFE-AE92-887C-AF7122E3AAF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49436" y="4839013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989C3E-1EBE-7D4C-FCBD-42592FD9F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3D21E8-C54B-81FE-7C29-5B1A46C3A5AF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7D92700-70DD-00E1-001C-691299ECB2CE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41EFE4B-9FB1-5DE1-771B-86CD9CE26090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9615517-CB50-B0CD-956D-BB99470CD51D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74C90E9-6EDE-D764-1FAA-1774082FF60B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850449-5A16-152B-1D51-38BA1FAFCC66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9" name="Graphic 28" descr="Shirt">
              <a:extLst>
                <a:ext uri="{FF2B5EF4-FFF2-40B4-BE49-F238E27FC236}">
                  <a16:creationId xmlns:a16="http://schemas.microsoft.com/office/drawing/2014/main" id="{BC5B449E-18C8-C275-1DFE-E844A32C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30" name="Graphic 29" descr="Glasses">
              <a:extLst>
                <a:ext uri="{FF2B5EF4-FFF2-40B4-BE49-F238E27FC236}">
                  <a16:creationId xmlns:a16="http://schemas.microsoft.com/office/drawing/2014/main" id="{51B54DB6-8A66-FB28-BE2A-B71834A79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31" name="Graphic 30" descr="Boot">
              <a:extLst>
                <a:ext uri="{FF2B5EF4-FFF2-40B4-BE49-F238E27FC236}">
                  <a16:creationId xmlns:a16="http://schemas.microsoft.com/office/drawing/2014/main" id="{7B73F953-B9B8-795D-40E4-2AEB8A19B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50" name="Text Placeholder 43">
            <a:extLst>
              <a:ext uri="{FF2B5EF4-FFF2-40B4-BE49-F238E27FC236}">
                <a16:creationId xmlns:a16="http://schemas.microsoft.com/office/drawing/2014/main" id="{89CADEAF-D65D-8FD4-E1A9-B043A2E2E9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7714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Picture Placeholder 52">
            <a:extLst>
              <a:ext uri="{FF2B5EF4-FFF2-40B4-BE49-F238E27FC236}">
                <a16:creationId xmlns:a16="http://schemas.microsoft.com/office/drawing/2014/main" id="{0E1FE068-5CF8-7613-0B65-6B6E32D045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6250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DC3427CE-8A56-70FC-A3A0-4BD14DB8F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94528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Picture Placeholder 52">
            <a:extLst>
              <a:ext uri="{FF2B5EF4-FFF2-40B4-BE49-F238E27FC236}">
                <a16:creationId xmlns:a16="http://schemas.microsoft.com/office/drawing/2014/main" id="{12A64211-5E0E-089E-6F73-1A27AC2862C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096250" y="4839013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8ABDFD1A-A7F6-884E-E136-539ECF00EC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94528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884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6671" y="1209039"/>
            <a:ext cx="817836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9" y="1608089"/>
            <a:ext cx="7216430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FD58403-87BD-C72A-405B-69365E022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14" r="15244"/>
          <a:stretch/>
        </p:blipFill>
        <p:spPr>
          <a:xfrm>
            <a:off x="9486900" y="2973678"/>
            <a:ext cx="2705100" cy="38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8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6671" y="1209039"/>
            <a:ext cx="817836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9" y="1608089"/>
            <a:ext cx="7216430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CD37FEF-9445-6BCC-841A-0673D96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048" r="19552"/>
          <a:stretch/>
        </p:blipFill>
        <p:spPr>
          <a:xfrm>
            <a:off x="9486899" y="2591331"/>
            <a:ext cx="2705101" cy="42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1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37665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38768" y="1209039"/>
            <a:ext cx="393301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37665" y="1608089"/>
            <a:ext cx="3933614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CD37FEF-9445-6BCC-841A-0673D96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048" r="19552"/>
          <a:stretch/>
        </p:blipFill>
        <p:spPr>
          <a:xfrm>
            <a:off x="0" y="2591331"/>
            <a:ext cx="2705101" cy="4266669"/>
          </a:xfrm>
          <a:prstGeom prst="rect">
            <a:avLst/>
          </a:prstGeom>
        </p:spPr>
      </p:pic>
      <p:sp>
        <p:nvSpPr>
          <p:cNvPr id="4" name="Text Placeholder 43">
            <a:extLst>
              <a:ext uri="{FF2B5EF4-FFF2-40B4-BE49-F238E27FC236}">
                <a16:creationId xmlns:a16="http://schemas.microsoft.com/office/drawing/2014/main" id="{A161B53F-A441-96B8-2517-F699FD4957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4093" y="1209039"/>
            <a:ext cx="393301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376168A-A686-C74E-2BEA-2454CA40BE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82940" y="1608089"/>
            <a:ext cx="3933614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7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8" y="1388539"/>
            <a:ext cx="8179441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218DA4-ABFB-5090-45B6-A58A756085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5297" y="5872163"/>
            <a:ext cx="8179441" cy="569912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3B7EE0-028A-E52A-CBF1-C27B48169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0534" y="4155643"/>
            <a:ext cx="2798617" cy="27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6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07838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07836" y="1388539"/>
            <a:ext cx="3931920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5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218DA4-ABFB-5090-45B6-A58A756085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07566" y="5872163"/>
            <a:ext cx="8179441" cy="569912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3B7EE0-028A-E52A-CBF1-C27B48169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184" y="4160982"/>
            <a:ext cx="2798617" cy="2798617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AF187D7-672C-D333-D844-B39166C78D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55087" y="1388538"/>
            <a:ext cx="3931920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5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9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8" y="1388539"/>
            <a:ext cx="8179441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8DBAE8-C7DA-C1F5-0391-B8524E20A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315" r="14689" b="1201"/>
          <a:stretch/>
        </p:blipFill>
        <p:spPr>
          <a:xfrm flipH="1">
            <a:off x="9507682" y="3014205"/>
            <a:ext cx="2684315" cy="38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2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6" r:id="rId6"/>
    <p:sldLayoutId id="2147483663" r:id="rId7"/>
    <p:sldLayoutId id="2147483667" r:id="rId8"/>
    <p:sldLayoutId id="2147483664" r:id="rId9"/>
    <p:sldLayoutId id="2147483665" r:id="rId10"/>
    <p:sldLayoutId id="2147483654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C7687B-630E-73B0-D12D-839A252B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3528" y="401202"/>
            <a:ext cx="7904943" cy="2887389"/>
          </a:xfrm>
        </p:spPr>
        <p:txBody>
          <a:bodyPr>
            <a:normAutofit/>
          </a:bodyPr>
          <a:lstStyle/>
          <a:p>
            <a:r>
              <a:rPr lang="en-001" sz="6600" dirty="0"/>
              <a:t>4. </a:t>
            </a:r>
            <a:r>
              <a:rPr lang="en-001" sz="6600" dirty="0" err="1"/>
              <a:t>Funciones</a:t>
            </a:r>
            <a:endParaRPr lang="en-US" sz="6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2D1C1E9-19F7-AE99-162C-C268D9BAC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5417" y="3379328"/>
            <a:ext cx="7221166" cy="1655762"/>
          </a:xfrm>
        </p:spPr>
        <p:txBody>
          <a:bodyPr/>
          <a:lstStyle/>
          <a:p>
            <a:r>
              <a:rPr lang="en-001" dirty="0"/>
              <a:t>Docente: Echevarria Narrea, Marko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778086-8B6A-8961-AFB6-B4D2C0845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89097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85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9838" y="121070"/>
            <a:ext cx="8466507" cy="3183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una Función?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Una función es un bloque de </a:t>
            </a:r>
            <a:r>
              <a:rPr lang="es-ES" altLang="en-001" sz="1600" dirty="0">
                <a:solidFill>
                  <a:srgbClr val="FF0000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código reutilizable</a:t>
            </a: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 que realiza una tarea específica.</a:t>
            </a:r>
            <a:r>
              <a:rPr lang="en-001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Permite </a:t>
            </a:r>
            <a:r>
              <a:rPr lang="es-ES" altLang="en-001" sz="1600" dirty="0">
                <a:solidFill>
                  <a:srgbClr val="FF0000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organizar y modularizar el código</a:t>
            </a: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, facilitando su lectura, mantenimiento, y reutilización.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Reutilización de código: Evita repetir código, lo que reduce errores y facilita actualizaciones.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Modularidad: Divide el programa en partes más manejables.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rgbClr val="5A5A5A"/>
                </a:solidFill>
                <a:highlight>
                  <a:srgbClr val="FFFFFF"/>
                </a:highlight>
                <a:latin typeface="Lato" panose="020F0502020204030204" pitchFamily="34" charset="0"/>
              </a:rPr>
              <a:t>Claridad: Hace que el código sea más fácil de leer y entender.</a:t>
            </a:r>
            <a:endParaRPr lang="en-001" altLang="en-001" sz="1600" dirty="0">
              <a:solidFill>
                <a:srgbClr val="5A5A5A"/>
              </a:solidFill>
              <a:highlight>
                <a:srgbClr val="FFFFFF"/>
              </a:highlight>
              <a:latin typeface="Lato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86F093-2869-AFE1-1BD3-3A1D60821F62}"/>
              </a:ext>
            </a:extLst>
          </p:cNvPr>
          <p:cNvGrpSpPr/>
          <p:nvPr/>
        </p:nvGrpSpPr>
        <p:grpSpPr>
          <a:xfrm>
            <a:off x="2598344" y="3429000"/>
            <a:ext cx="5241957" cy="3008153"/>
            <a:chOff x="941560" y="1536717"/>
            <a:chExt cx="8772808" cy="490043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E6680FF-FC0F-7950-0DBD-012A77CA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1560" y="1536717"/>
              <a:ext cx="8772808" cy="4900436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BDBAEE9-4F51-EB9D-7C4C-91796C16EE0F}"/>
                </a:ext>
              </a:extLst>
            </p:cNvPr>
            <p:cNvSpPr/>
            <p:nvPr/>
          </p:nvSpPr>
          <p:spPr>
            <a:xfrm>
              <a:off x="7301969" y="1536717"/>
              <a:ext cx="1208290" cy="1237953"/>
            </a:xfrm>
            <a:prstGeom prst="rect">
              <a:avLst/>
            </a:prstGeom>
            <a:solidFill>
              <a:srgbClr val="F6F4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001"/>
            </a:p>
          </p:txBody>
        </p:sp>
      </p:grpSp>
    </p:spTree>
    <p:extLst>
      <p:ext uri="{BB962C8B-B14F-4D97-AF65-F5344CB8AC3E}">
        <p14:creationId xmlns:p14="http://schemas.microsoft.com/office/powerpoint/2010/main" val="174988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6638" y="768151"/>
            <a:ext cx="8532507" cy="134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dirty="0"/>
              <a:t>Definición y Llamada a Funciones</a:t>
            </a:r>
            <a:endParaRPr lang="en-00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Sintaxis para 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</a:t>
            </a: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efinir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una 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unción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Llamar</a:t>
            </a:r>
            <a:r>
              <a:rPr lang="en-GB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GB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una</a:t>
            </a:r>
            <a:r>
              <a:rPr lang="en-GB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</a:t>
            </a:r>
            <a:r>
              <a:rPr lang="en-GB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unción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1026" name="Picture 2" descr="Parametros y Argumentos en funciones de python 3! : r/programacion">
            <a:extLst>
              <a:ext uri="{FF2B5EF4-FFF2-40B4-BE49-F238E27FC236}">
                <a16:creationId xmlns:a16="http://schemas.microsoft.com/office/drawing/2014/main" id="{4F287B0B-E5D8-4641-C6C5-46568E153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305" y="3726056"/>
            <a:ext cx="3460282" cy="2595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1766F2D-A910-2E14-2C01-767DC392D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37" y="2292971"/>
            <a:ext cx="8532507" cy="143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Parámetros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endParaRPr lang="en-00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Diferencia entre Parámetros y Argumentos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en-GB" alt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GB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Parámetro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001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obligatorios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001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001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defecto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456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6103" y="905004"/>
            <a:ext cx="8532507" cy="1791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GB" dirty="0" err="1"/>
              <a:t>Valores</a:t>
            </a:r>
            <a:r>
              <a:rPr lang="en-GB" dirty="0"/>
              <a:t> de </a:t>
            </a:r>
            <a:r>
              <a:rPr lang="en-GB" dirty="0" err="1"/>
              <a:t>Retorno</a:t>
            </a:r>
            <a:endParaRPr lang="en-00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Uso de la Palabra Clave 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‘</a:t>
            </a: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return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’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Retorno</a:t>
            </a:r>
            <a:r>
              <a:rPr lang="en-GB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de </a:t>
            </a:r>
            <a:r>
              <a:rPr lang="en-GB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Múltiples</a:t>
            </a:r>
            <a:r>
              <a:rPr lang="en-GB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GB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Valores</a:t>
            </a:r>
            <a:endParaRPr lang="en-001" altLang="en-001" sz="16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001" altLang="en-001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03" y="2696328"/>
            <a:ext cx="8532507" cy="971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GB" dirty="0" err="1"/>
              <a:t>Alcance</a:t>
            </a:r>
            <a:r>
              <a:rPr lang="en-GB" dirty="0"/>
              <a:t> de Variables</a:t>
            </a:r>
            <a:endParaRPr lang="en-001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Diferencia entre Variables Locales y </a:t>
            </a:r>
            <a:r>
              <a:rPr lang="es-ES" altLang="en-001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Globale</a:t>
            </a:r>
            <a:r>
              <a:rPr lang="en-001" altLang="en-001" sz="16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</a:t>
            </a:r>
          </a:p>
        </p:txBody>
      </p:sp>
      <p:pic>
        <p:nvPicPr>
          <p:cNvPr id="2050" name="Picture 2" descr="Python return statement | DigitalOcean">
            <a:extLst>
              <a:ext uri="{FF2B5EF4-FFF2-40B4-BE49-F238E27FC236}">
                <a16:creationId xmlns:a16="http://schemas.microsoft.com/office/drawing/2014/main" id="{A7B5AFD5-99BD-6CD1-0935-2E1146D924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82" b="59808"/>
          <a:stretch/>
        </p:blipFill>
        <p:spPr bwMode="auto">
          <a:xfrm>
            <a:off x="4476146" y="3721415"/>
            <a:ext cx="4250791" cy="2231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34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0405-5EA2-142C-35F2-BAB808F9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150" y="316309"/>
            <a:ext cx="3842705" cy="477520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Ejercicios</a:t>
            </a:r>
            <a:r>
              <a:rPr lang="en-001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aplicación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08E6-AE7E-6BE1-BC30-8B9FF80D0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813" y="947738"/>
            <a:ext cx="8835171" cy="545192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Escribe una función </a:t>
            </a:r>
            <a:r>
              <a:rPr lang="es-ES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calcular_promedio</a:t>
            </a:r>
            <a:r>
              <a:rPr lang="es-E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b, c) que reciba tres números y retorne su promedio. Si alguno de los valores no es un número, la función debe retornar un mensaje de error.</a:t>
            </a:r>
            <a:endParaRPr lang="en-001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Escribe una función </a:t>
            </a:r>
            <a:r>
              <a:rPr lang="es-E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es_palindromo</a:t>
            </a:r>
            <a:r>
              <a:rPr lang="es-E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(numero) que reciba un número entero y retorne True si es un palíndromo o False si no lo es. La función debe ignorar los ceros a la izquierda del número.</a:t>
            </a:r>
            <a:endParaRPr lang="en-001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Escribe una función </a:t>
            </a:r>
            <a:r>
              <a:rPr lang="es-ES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mcd</a:t>
            </a:r>
            <a:r>
              <a:rPr lang="es-E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 que reciba dos números y retorne su máximo común divisor. Si uno de los números es negativo, la función debe convertirlo en positivo antes de calcular el MCD.</a:t>
            </a:r>
            <a:endParaRPr lang="en-001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Escribe una función </a:t>
            </a:r>
            <a:r>
              <a:rPr lang="es-ES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convertir_segundos</a:t>
            </a:r>
            <a:r>
              <a:rPr lang="es-E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(segundos) que reciba una cantidad de segundos y retorne una tupla con la cantidad de horas, minutos y segundos. Si los segundos son negativos, la función debe retornar un mensaje de error.</a:t>
            </a:r>
            <a:endParaRPr lang="en-001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Escribe una función </a:t>
            </a:r>
            <a:r>
              <a:rPr lang="es-E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es_bisiesto</a:t>
            </a: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anio</a:t>
            </a: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que reciba un año y retorne True si es bisiesto o False si no lo es. Si el año es anterior a 1582 (cuando se introdujo el calendario gregoriano), la función debe retornar False automáticamente.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Escribe una función </a:t>
            </a:r>
            <a:r>
              <a:rPr lang="es-ES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raiz_cuadrada_entera</a:t>
            </a:r>
            <a:r>
              <a:rPr lang="es-E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(numero) que reciba un número y retorne su raíz cuadrada entera utilizando un bucle. Si el número es negativo, la función debe retornar un mensaje indicando que no existe una raíz cuadrada real para números negativos.</a:t>
            </a:r>
            <a:endParaRPr lang="en-001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Escribe una función </a:t>
            </a:r>
            <a:r>
              <a:rPr lang="es-ES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tabla_multiplicar</a:t>
            </a:r>
            <a:r>
              <a:rPr lang="es-E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(n, limite) que reciba un número n y un límite limite, y retorne la tabla de multiplicar de n hasta limite. La función debe validar que ambos argumentos sean números enteros positivos, de lo contrario debe retornar un mensaje de error.</a:t>
            </a:r>
            <a:endParaRPr lang="en-001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Escribe una función </a:t>
            </a:r>
            <a:r>
              <a:rPr lang="es-E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decimal_a_binario</a:t>
            </a:r>
            <a:r>
              <a:rPr lang="es-E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(numero) que reciba un número entero positivo y lo convierta en su representación binaria. La función no debe utilizar funciones predefinidas para la conversión.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Escribe una función </a:t>
            </a:r>
            <a:r>
              <a:rPr lang="es-ES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suma_digitos</a:t>
            </a:r>
            <a:r>
              <a:rPr lang="es-E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(numero) que reciba un número entero positivo y retorne la suma de sus dígitos. La función debe verificar que el número es positivo; en caso contrario, debe retornar un mensaje de error.</a:t>
            </a:r>
            <a:endParaRPr lang="en-001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Escribe una función </a:t>
            </a:r>
            <a:r>
              <a:rPr lang="es-ES" sz="1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caracteres_unicos</a:t>
            </a:r>
            <a:r>
              <a:rPr lang="es-ES" sz="1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(cadena) que reciba una cadena y determine si todos sus caracteres son únicos. La función debe ignorar espacios y ser sensible a mayúsculas y minúsculas.</a:t>
            </a:r>
            <a:endParaRPr lang="en-001" sz="1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85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E61D-F98C-C356-E137-810635132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5552" y="1717040"/>
            <a:ext cx="7680896" cy="3104855"/>
          </a:xfrm>
        </p:spPr>
        <p:txBody>
          <a:bodyPr/>
          <a:lstStyle/>
          <a:p>
            <a:r>
              <a:rPr lang="en-001" dirty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219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93">
      <a:majorFont>
        <a:latin typeface="Rockwel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787325_Lab safety_win32_sl_v3" id="{D64AF424-20BD-49B4-B694-301E69FF220B}" vid="{9707B19F-3C0C-4510-9A4B-339DEF251C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32312C-73FA-48DB-88E9-32B5B10F6E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7EEB9A-E57A-49BD-B528-AD5141A200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E0CC7A-D12B-4253-A55F-EB630E52C0D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1677</TotalTime>
  <Words>584</Words>
  <Application>Microsoft Office PowerPoint</Application>
  <PresentationFormat>Widescreen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Lato</vt:lpstr>
      <vt:lpstr>Rockwell</vt:lpstr>
      <vt:lpstr>Tahoma</vt:lpstr>
      <vt:lpstr>Times New Roman</vt:lpstr>
      <vt:lpstr>Custom</vt:lpstr>
      <vt:lpstr>4. Funciones</vt:lpstr>
      <vt:lpstr>PowerPoint Presentation</vt:lpstr>
      <vt:lpstr>PowerPoint Presentation</vt:lpstr>
      <vt:lpstr>PowerPoint Presentation</vt:lpstr>
      <vt:lpstr>Ejercicios de aplicación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Echevarria Narrea</dc:creator>
  <cp:lastModifiedBy>marko echevarria narrea</cp:lastModifiedBy>
  <cp:revision>13</cp:revision>
  <dcterms:created xsi:type="dcterms:W3CDTF">2024-07-31T15:36:30Z</dcterms:created>
  <dcterms:modified xsi:type="dcterms:W3CDTF">2024-10-05T16:42:20Z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