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76" r:id="rId7"/>
    <p:sldId id="279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242" y="7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6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6. </a:t>
            </a:r>
            <a:r>
              <a:rPr lang="en-001" sz="6600" dirty="0" err="1"/>
              <a:t>Archivos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838" y="859734"/>
            <a:ext cx="8818895" cy="170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a la Manipulación de Archivos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Almacenar datos de manera persistente.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Leer y procesar grandes cantidades de datos.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Importante para aplicaciones del mundo real como bases de datos, análisis de datos, y más.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pic>
        <p:nvPicPr>
          <p:cNvPr id="1026" name="Picture 2" descr="Archivos en Python: Lectura y Escritura - ▷ Cursos de Programación de 0 a  Experto © Garantizados">
            <a:extLst>
              <a:ext uri="{FF2B5EF4-FFF2-40B4-BE49-F238E27FC236}">
                <a16:creationId xmlns:a16="http://schemas.microsoft.com/office/drawing/2014/main" id="{CF613FA5-60FF-F236-6F22-EA030FDAD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1" t="3639" r="14281" b="4628"/>
          <a:stretch/>
        </p:blipFill>
        <p:spPr bwMode="auto">
          <a:xfrm>
            <a:off x="2616451" y="3123477"/>
            <a:ext cx="4599161" cy="32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35" y="458596"/>
            <a:ext cx="8532507" cy="244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/>
              <a:t>Apertura y Cierre de Archivos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open('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nombre_archivo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', 'modo’)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.close() para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cerrar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'r' - Lectura (modo predeterminado).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'w' - Escritura (crea un archivo nuevo o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sobreescribe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uno existente).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'a' - Agregar (añade al final del archivo).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'b' - Modo binario.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F83E2-DBCD-D306-4A58-5BCE1C33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4" y="3163058"/>
            <a:ext cx="8532507" cy="199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dirty="0" err="1"/>
              <a:t>Lectura</a:t>
            </a:r>
            <a:r>
              <a:rPr lang="en-GB" dirty="0"/>
              <a:t> de </a:t>
            </a:r>
            <a:r>
              <a:rPr lang="en-GB" dirty="0" err="1"/>
              <a:t>Archivos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todo el contenido del archivo como una cadena.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readline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una línea a la vez.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readlines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todas las líneas y devuelve una lista de cadenas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001" altLang="en-001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35" y="1066916"/>
            <a:ext cx="8532507" cy="134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Escritura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Archivos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Escribe una cadena en el archivo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writelines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Escribe una lista de cadenas en el archivo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F83E2-DBCD-D306-4A58-5BCE1C33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5" y="2800919"/>
            <a:ext cx="8532507" cy="199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dirty="0" err="1"/>
              <a:t>Uso</a:t>
            </a:r>
            <a:r>
              <a:rPr lang="en-GB" dirty="0"/>
              <a:t> de with para </a:t>
            </a:r>
            <a:r>
              <a:rPr lang="en-GB" dirty="0" err="1"/>
              <a:t>Manejo</a:t>
            </a:r>
            <a:r>
              <a:rPr lang="en-GB" dirty="0"/>
              <a:t> de </a:t>
            </a:r>
            <a:r>
              <a:rPr lang="en-GB" dirty="0" err="1"/>
              <a:t>Archivos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todo el contenido del archivo como una cadena.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readline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una línea a la vez.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readlines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(): Lee todas las líneas y devuelve una lista de cadenas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001" altLang="en-001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316309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13" y="947738"/>
            <a:ext cx="8835171" cy="5451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Caracteres en un Archivo: Crea una función que lea un archivo de texto y cuente cuántos caracteres tiene.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 y Reemplazar Texto: Escribe una función que busque una palabra específica en un archivo y la reemplace por otra palabra, guardando el resultado en un nuevo archivo.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Copiar Archivos: Escribe un programa que copie el contenido de un archivo en otro archivo. Si el archivo de destino no existe, debe crearse.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Concatenar Archivos: Escribe una función que tome dos archivos de texto como entrada y los combine en un tercer archivo.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Lectura y Cálculo de Promedios de Números en un Archivo: Crea un programa que lea un archivo donde cada línea contiene un número, y calcule el promedio de esos números.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 un Archivo de Registro: Escribe una función que registre la fecha y hora actuales en un archivo de registro cada vez que se ejecuta.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Archivos Grandes: Escribe una función que divida un archivo de texto grande en varios archivos más pequeños, cada uno con un número limitado de líneas.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la Frecuencia de Palabras: Escribe un programa que lea un archivo de texto y cuente la frecuencia de cada palabra, almacenando el resultado en un diccionario.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1486</TotalTime>
  <Words>433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6. Archivos</vt:lpstr>
      <vt:lpstr>PowerPoint Presentation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15</cp:revision>
  <dcterms:created xsi:type="dcterms:W3CDTF">2024-07-31T15:36:30Z</dcterms:created>
  <dcterms:modified xsi:type="dcterms:W3CDTF">2024-08-25T22:14:28Z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