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4" r:id="rId5"/>
    <p:sldId id="265" r:id="rId6"/>
    <p:sldId id="276" r:id="rId7"/>
    <p:sldId id="275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0"/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D56A-C7A0-4FBD-A795-4C1B75B65F54}" v="63" dt="2024-08-04T21:43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1242" y="108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F3FDD56A-C7A0-4FBD-A795-4C1B75B65F54}"/>
    <pc:docChg chg="undo custSel delSld modSld sldOrd">
      <pc:chgData name="marko echevarria narrea" userId="3120ce134efd7781" providerId="LiveId" clId="{F3FDD56A-C7A0-4FBD-A795-4C1B75B65F54}" dt="2024-08-04T23:04:20.632" v="347" actId="207"/>
      <pc:docMkLst>
        <pc:docMk/>
      </pc:docMkLst>
      <pc:sldChg chg="modSp mod">
        <pc:chgData name="marko echevarria narrea" userId="3120ce134efd7781" providerId="LiveId" clId="{F3FDD56A-C7A0-4FBD-A795-4C1B75B65F54}" dt="2024-07-31T20:23:51.809" v="339" actId="20577"/>
        <pc:sldMkLst>
          <pc:docMk/>
          <pc:sldMk cId="4002851774" sldId="264"/>
        </pc:sldMkLst>
        <pc:spChg chg="mod">
          <ac:chgData name="marko echevarria narrea" userId="3120ce134efd7781" providerId="LiveId" clId="{F3FDD56A-C7A0-4FBD-A795-4C1B75B65F54}" dt="2024-07-31T20:23:51.809" v="339" actId="20577"/>
          <ac:spMkLst>
            <pc:docMk/>
            <pc:sldMk cId="4002851774" sldId="264"/>
            <ac:spMk id="5" creationId="{E7C7687B-630E-73B0-D12D-839A252BDBEA}"/>
          </ac:spMkLst>
        </pc:spChg>
      </pc:sldChg>
      <pc:sldChg chg="addSp delSp modSp mod">
        <pc:chgData name="marko echevarria narrea" userId="3120ce134efd7781" providerId="LiveId" clId="{F3FDD56A-C7A0-4FBD-A795-4C1B75B65F54}" dt="2024-08-04T21:08:46.610" v="341" actId="1076"/>
        <pc:sldMkLst>
          <pc:docMk/>
          <pc:sldMk cId="1749888775" sldId="265"/>
        </pc:sldMkLst>
        <pc:spChg chg="mod">
          <ac:chgData name="marko echevarria narrea" userId="3120ce134efd7781" providerId="LiveId" clId="{F3FDD56A-C7A0-4FBD-A795-4C1B75B65F54}" dt="2024-07-31T17:27:11.642" v="40" actId="1076"/>
          <ac:spMkLst>
            <pc:docMk/>
            <pc:sldMk cId="1749888775" sldId="265"/>
            <ac:spMk id="4" creationId="{2643D7BC-29D0-863E-BD57-C83EC799DC6E}"/>
          </ac:spMkLst>
        </pc:spChg>
        <pc:picChg chg="add">
          <ac:chgData name="marko echevarria narrea" userId="3120ce134efd7781" providerId="LiveId" clId="{F3FDD56A-C7A0-4FBD-A795-4C1B75B65F54}" dt="2024-07-31T17:27:12.882" v="41"/>
          <ac:picMkLst>
            <pc:docMk/>
            <pc:sldMk cId="1749888775" sldId="265"/>
            <ac:picMk id="1026" creationId="{6ADC5269-A065-D70C-0D6F-ECA39B0B5A50}"/>
          </ac:picMkLst>
        </pc:picChg>
        <pc:picChg chg="add mod">
          <ac:chgData name="marko echevarria narrea" userId="3120ce134efd7781" providerId="LiveId" clId="{F3FDD56A-C7A0-4FBD-A795-4C1B75B65F54}" dt="2024-08-04T21:08:46.610" v="341" actId="1076"/>
          <ac:picMkLst>
            <pc:docMk/>
            <pc:sldMk cId="1749888775" sldId="265"/>
            <ac:picMk id="1028" creationId="{F62B1DE1-0A01-44E9-85C1-C5CC1A94EEEA}"/>
          </ac:picMkLst>
        </pc:picChg>
        <pc:picChg chg="del">
          <ac:chgData name="marko echevarria narrea" userId="3120ce134efd7781" providerId="LiveId" clId="{F3FDD56A-C7A0-4FBD-A795-4C1B75B65F54}" dt="2024-07-31T17:27:08.727" v="38" actId="478"/>
          <ac:picMkLst>
            <pc:docMk/>
            <pc:sldMk cId="1749888775" sldId="265"/>
            <ac:picMk id="1030" creationId="{7C21D3A0-DDA4-3862-5094-2A535807FB98}"/>
          </ac:picMkLst>
        </pc:picChg>
        <pc:picChg chg="del">
          <ac:chgData name="marko echevarria narrea" userId="3120ce134efd7781" providerId="LiveId" clId="{F3FDD56A-C7A0-4FBD-A795-4C1B75B65F54}" dt="2024-07-31T17:27:09.514" v="39" actId="478"/>
          <ac:picMkLst>
            <pc:docMk/>
            <pc:sldMk cId="1749888775" sldId="265"/>
            <ac:picMk id="1034" creationId="{31156122-5E87-6C6E-46D9-53842305C3AC}"/>
          </ac:picMkLst>
        </pc:picChg>
        <pc:picChg chg="del">
          <ac:chgData name="marko echevarria narrea" userId="3120ce134efd7781" providerId="LiveId" clId="{F3FDD56A-C7A0-4FBD-A795-4C1B75B65F54}" dt="2024-07-31T17:27:08.390" v="37" actId="478"/>
          <ac:picMkLst>
            <pc:docMk/>
            <pc:sldMk cId="1749888775" sldId="265"/>
            <ac:picMk id="1036" creationId="{8F0E3144-EAAF-92C8-C3CC-D7D678C96231}"/>
          </ac:picMkLst>
        </pc:picChg>
      </pc:sldChg>
      <pc:sldChg chg="addSp delSp modSp mod">
        <pc:chgData name="marko echevarria narrea" userId="3120ce134efd7781" providerId="LiveId" clId="{F3FDD56A-C7A0-4FBD-A795-4C1B75B65F54}" dt="2024-08-04T21:43:27.774" v="343" actId="1076"/>
        <pc:sldMkLst>
          <pc:docMk/>
          <pc:sldMk cId="790225692" sldId="267"/>
        </pc:sldMkLst>
        <pc:spChg chg="del mod">
          <ac:chgData name="marko echevarria narrea" userId="3120ce134efd7781" providerId="LiveId" clId="{F3FDD56A-C7A0-4FBD-A795-4C1B75B65F54}" dt="2024-07-31T17:36:42.499" v="158" actId="478"/>
          <ac:spMkLst>
            <pc:docMk/>
            <pc:sldMk cId="790225692" sldId="267"/>
            <ac:spMk id="2" creationId="{B35B0405-5EA2-142C-35F2-BAB808F94601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3" creationId="{F32008E6-AE7E-6BE1-BC30-8B9FF80D05B4}"/>
          </ac:spMkLst>
        </pc:spChg>
        <pc:spChg chg="add del mod">
          <ac:chgData name="marko echevarria narrea" userId="3120ce134efd7781" providerId="LiveId" clId="{F3FDD56A-C7A0-4FBD-A795-4C1B75B65F54}" dt="2024-07-31T17:35:21.090" v="155" actId="478"/>
          <ac:spMkLst>
            <pc:docMk/>
            <pc:sldMk cId="790225692" sldId="267"/>
            <ac:spMk id="4" creationId="{D27305B9-F083-F075-98AB-D7905493C51F}"/>
          </ac:spMkLst>
        </pc:spChg>
        <pc:spChg chg="add mod">
          <ac:chgData name="marko echevarria narrea" userId="3120ce134efd7781" providerId="LiveId" clId="{F3FDD56A-C7A0-4FBD-A795-4C1B75B65F54}" dt="2024-08-04T21:43:27.774" v="343" actId="1076"/>
          <ac:spMkLst>
            <pc:docMk/>
            <pc:sldMk cId="790225692" sldId="267"/>
            <ac:spMk id="5" creationId="{E1766F2D-A910-2E14-2C01-767DC392DE67}"/>
          </ac:spMkLst>
        </pc:spChg>
        <pc:spChg chg="add del mod">
          <ac:chgData name="marko echevarria narrea" userId="3120ce134efd7781" providerId="LiveId" clId="{F3FDD56A-C7A0-4FBD-A795-4C1B75B65F54}" dt="2024-07-31T17:36:45.426" v="159" actId="478"/>
          <ac:spMkLst>
            <pc:docMk/>
            <pc:sldMk cId="790225692" sldId="267"/>
            <ac:spMk id="7" creationId="{1647515D-A35F-AA8E-581E-6F1C2B7D535D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8" creationId="{0224AE76-4BD3-3FA6-F125-3CCECF5C63F7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9" creationId="{740859D0-173A-ECCD-5E06-4FB360934272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10" creationId="{1181FD31-AF91-83EC-A512-F1271E48C9F9}"/>
          </ac:spMkLst>
        </pc:spChg>
        <pc:spChg chg="add mod">
          <ac:chgData name="marko echevarria narrea" userId="3120ce134efd7781" providerId="LiveId" clId="{F3FDD56A-C7A0-4FBD-A795-4C1B75B65F54}" dt="2024-07-31T20:11:32.317" v="228" actId="1076"/>
          <ac:spMkLst>
            <pc:docMk/>
            <pc:sldMk cId="790225692" sldId="267"/>
            <ac:spMk id="16" creationId="{A5B7CAA4-F9D2-D326-18CD-861BD2AEA87B}"/>
          </ac:spMkLst>
        </pc:spChg>
        <pc:spChg chg="add mod">
          <ac:chgData name="marko echevarria narrea" userId="3120ce134efd7781" providerId="LiveId" clId="{F3FDD56A-C7A0-4FBD-A795-4C1B75B65F54}" dt="2024-07-31T20:11:36.303" v="229" actId="1076"/>
          <ac:spMkLst>
            <pc:docMk/>
            <pc:sldMk cId="790225692" sldId="267"/>
            <ac:spMk id="17" creationId="{8C823BBD-35DA-EF2B-472A-D511F3B7C4E1}"/>
          </ac:spMkLst>
        </pc:sp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12" creationId="{467C13E8-E4F4-AA3D-4663-9ED5CB145F43}"/>
          </ac:picMkLst>
        </pc:picChg>
        <pc:picChg chg="add mod">
          <ac:chgData name="marko echevarria narrea" userId="3120ce134efd7781" providerId="LiveId" clId="{F3FDD56A-C7A0-4FBD-A795-4C1B75B65F54}" dt="2024-07-31T20:11:32.317" v="228" actId="1076"/>
          <ac:picMkLst>
            <pc:docMk/>
            <pc:sldMk cId="790225692" sldId="267"/>
            <ac:picMk id="13" creationId="{38E18B89-4DDF-F23D-D5C2-B84FFE403102}"/>
          </ac:picMkLst>
        </pc:picChg>
        <pc:picChg chg="add mod">
          <ac:chgData name="marko echevarria narrea" userId="3120ce134efd7781" providerId="LiveId" clId="{F3FDD56A-C7A0-4FBD-A795-4C1B75B65F54}" dt="2024-07-31T20:11:36.303" v="229" actId="1076"/>
          <ac:picMkLst>
            <pc:docMk/>
            <pc:sldMk cId="790225692" sldId="267"/>
            <ac:picMk id="15" creationId="{82576594-FD60-85CC-9CF3-A0F9394FC25F}"/>
          </ac:picMkLst>
        </pc:picChg>
        <pc:picChg chg="del">
          <ac:chgData name="marko echevarria narrea" userId="3120ce134efd7781" providerId="LiveId" clId="{F3FDD56A-C7A0-4FBD-A795-4C1B75B65F54}" dt="2024-07-31T17:35:18.170" v="153" actId="478"/>
          <ac:picMkLst>
            <pc:docMk/>
            <pc:sldMk cId="790225692" sldId="267"/>
            <ac:picMk id="3075" creationId="{74A06C19-F2C0-C5E3-7F18-FC200E21059B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77" creationId="{55322874-A7EC-4AA2-8379-EA8554D29B29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1" creationId="{A4C29D56-3337-803D-FED5-E34B6AC8BD3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3" creationId="{A2A960FA-B7D6-2FDF-3A02-584D61BFFF1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5" creationId="{86B543CE-C39D-E11F-C7C1-38CC7C7DB307}"/>
          </ac:picMkLst>
        </pc:picChg>
        <pc:picChg chg="del">
          <ac:chgData name="marko echevarria narrea" userId="3120ce134efd7781" providerId="LiveId" clId="{F3FDD56A-C7A0-4FBD-A795-4C1B75B65F54}" dt="2024-07-31T17:35:18.706" v="154" actId="478"/>
          <ac:picMkLst>
            <pc:docMk/>
            <pc:sldMk cId="790225692" sldId="267"/>
            <ac:picMk id="3087" creationId="{F5EF1506-DAD4-329E-FEA8-32E88624B6CE}"/>
          </ac:picMkLst>
        </pc:picChg>
      </pc:sldChg>
      <pc:sldChg chg="del">
        <pc:chgData name="marko echevarria narrea" userId="3120ce134efd7781" providerId="LiveId" clId="{F3FDD56A-C7A0-4FBD-A795-4C1B75B65F54}" dt="2024-07-31T20:12:51.113" v="236" actId="47"/>
        <pc:sldMkLst>
          <pc:docMk/>
          <pc:sldMk cId="2604505317" sldId="268"/>
        </pc:sldMkLst>
      </pc:sldChg>
      <pc:sldChg chg="del">
        <pc:chgData name="marko echevarria narrea" userId="3120ce134efd7781" providerId="LiveId" clId="{F3FDD56A-C7A0-4FBD-A795-4C1B75B65F54}" dt="2024-07-31T20:12:47.125" v="233" actId="47"/>
        <pc:sldMkLst>
          <pc:docMk/>
          <pc:sldMk cId="3216556135" sldId="270"/>
        </pc:sldMkLst>
      </pc:sldChg>
      <pc:sldChg chg="ord">
        <pc:chgData name="marko echevarria narrea" userId="3120ce134efd7781" providerId="LiveId" clId="{F3FDD56A-C7A0-4FBD-A795-4C1B75B65F54}" dt="2024-07-31T20:12:40.701" v="231"/>
        <pc:sldMkLst>
          <pc:docMk/>
          <pc:sldMk cId="3542321928" sldId="271"/>
        </pc:sldMkLst>
      </pc:sldChg>
      <pc:sldChg chg="del">
        <pc:chgData name="marko echevarria narrea" userId="3120ce134efd7781" providerId="LiveId" clId="{F3FDD56A-C7A0-4FBD-A795-4C1B75B65F54}" dt="2024-07-31T20:12:46.132" v="232" actId="47"/>
        <pc:sldMkLst>
          <pc:docMk/>
          <pc:sldMk cId="1322513515" sldId="272"/>
        </pc:sldMkLst>
      </pc:sldChg>
      <pc:sldChg chg="del">
        <pc:chgData name="marko echevarria narrea" userId="3120ce134efd7781" providerId="LiveId" clId="{F3FDD56A-C7A0-4FBD-A795-4C1B75B65F54}" dt="2024-07-31T20:12:47.931" v="234" actId="47"/>
        <pc:sldMkLst>
          <pc:docMk/>
          <pc:sldMk cId="902448086" sldId="273"/>
        </pc:sldMkLst>
      </pc:sldChg>
      <pc:sldChg chg="addSp modSp mod ord">
        <pc:chgData name="marko echevarria narrea" userId="3120ce134efd7781" providerId="LiveId" clId="{F3FDD56A-C7A0-4FBD-A795-4C1B75B65F54}" dt="2024-08-04T23:04:20.632" v="347" actId="207"/>
        <pc:sldMkLst>
          <pc:docMk/>
          <pc:sldMk cId="1058185365" sldId="275"/>
        </pc:sldMkLst>
        <pc:spChg chg="mod">
          <ac:chgData name="marko echevarria narrea" userId="3120ce134efd7781" providerId="LiveId" clId="{F3FDD56A-C7A0-4FBD-A795-4C1B75B65F54}" dt="2024-07-31T20:22:56.895" v="332" actId="1076"/>
          <ac:spMkLst>
            <pc:docMk/>
            <pc:sldMk cId="1058185365" sldId="275"/>
            <ac:spMk id="2" creationId="{B35B0405-5EA2-142C-35F2-BAB808F94601}"/>
          </ac:spMkLst>
        </pc:spChg>
        <pc:spChg chg="mod">
          <ac:chgData name="marko echevarria narrea" userId="3120ce134efd7781" providerId="LiveId" clId="{F3FDD56A-C7A0-4FBD-A795-4C1B75B65F54}" dt="2024-08-04T23:04:20.632" v="347" actId="207"/>
          <ac:spMkLst>
            <pc:docMk/>
            <pc:sldMk cId="1058185365" sldId="275"/>
            <ac:spMk id="3" creationId="{F32008E6-AE7E-6BE1-BC30-8B9FF80D05B4}"/>
          </ac:spMkLst>
        </pc:spChg>
        <pc:spChg chg="add">
          <ac:chgData name="marko echevarria narrea" userId="3120ce134efd7781" providerId="LiveId" clId="{F3FDD56A-C7A0-4FBD-A795-4C1B75B65F54}" dt="2024-07-31T20:17:35.654" v="245"/>
          <ac:spMkLst>
            <pc:docMk/>
            <pc:sldMk cId="1058185365" sldId="275"/>
            <ac:spMk id="4" creationId="{E126E0F0-CDDF-64CC-7395-85DCFBF4B642}"/>
          </ac:spMkLst>
        </pc:spChg>
      </pc:sldChg>
      <pc:sldChg chg="addSp delSp modSp mod">
        <pc:chgData name="marko echevarria narrea" userId="3120ce134efd7781" providerId="LiveId" clId="{F3FDD56A-C7A0-4FBD-A795-4C1B75B65F54}" dt="2024-07-31T17:33:37.364" v="106" actId="1076"/>
        <pc:sldMkLst>
          <pc:docMk/>
          <pc:sldMk cId="3784562627" sldId="276"/>
        </pc:sldMkLst>
        <pc:spChg chg="mod">
          <ac:chgData name="marko echevarria narrea" userId="3120ce134efd7781" providerId="LiveId" clId="{F3FDD56A-C7A0-4FBD-A795-4C1B75B65F54}" dt="2024-07-31T17:33:11.683" v="98" actId="20577"/>
          <ac:spMkLst>
            <pc:docMk/>
            <pc:sldMk cId="3784562627" sldId="276"/>
            <ac:spMk id="4" creationId="{2643D7BC-29D0-863E-BD57-C83EC799DC6E}"/>
          </ac:spMkLst>
        </pc:spChg>
        <pc:spChg chg="add">
          <ac:chgData name="marko echevarria narrea" userId="3120ce134efd7781" providerId="LiveId" clId="{F3FDD56A-C7A0-4FBD-A795-4C1B75B65F54}" dt="2024-07-31T17:32:57.834" v="92"/>
          <ac:spMkLst>
            <pc:docMk/>
            <pc:sldMk cId="3784562627" sldId="276"/>
            <ac:spMk id="6" creationId="{078ADB2A-77B5-5867-2CEE-76D37FF7CBE1}"/>
          </ac:spMkLst>
        </pc:spChg>
        <pc:picChg chg="del">
          <ac:chgData name="marko echevarria narrea" userId="3120ce134efd7781" providerId="LiveId" clId="{F3FDD56A-C7A0-4FBD-A795-4C1B75B65F54}" dt="2024-07-31T17:30:44.204" v="83" actId="478"/>
          <ac:picMkLst>
            <pc:docMk/>
            <pc:sldMk cId="3784562627" sldId="276"/>
            <ac:picMk id="3" creationId="{160E509A-20B3-1F14-4629-4DF06C1D2FBA}"/>
          </ac:picMkLst>
        </pc:picChg>
        <pc:picChg chg="add mod">
          <ac:chgData name="marko echevarria narrea" userId="3120ce134efd7781" providerId="LiveId" clId="{F3FDD56A-C7A0-4FBD-A795-4C1B75B65F54}" dt="2024-07-31T17:33:37.364" v="106" actId="1076"/>
          <ac:picMkLst>
            <pc:docMk/>
            <pc:sldMk cId="3784562627" sldId="276"/>
            <ac:picMk id="5" creationId="{3DB9DF9F-2670-2874-5091-F26163357A9F}"/>
          </ac:picMkLst>
        </pc:picChg>
        <pc:picChg chg="add del mod">
          <ac:chgData name="marko echevarria narrea" userId="3120ce134efd7781" providerId="LiveId" clId="{F3FDD56A-C7A0-4FBD-A795-4C1B75B65F54}" dt="2024-07-31T17:30:53.145" v="90" actId="478"/>
          <ac:picMkLst>
            <pc:docMk/>
            <pc:sldMk cId="3784562627" sldId="276"/>
            <ac:picMk id="2050" creationId="{D386F343-24E5-0353-C4F9-655767EE85C4}"/>
          </ac:picMkLst>
        </pc:picChg>
        <pc:picChg chg="del">
          <ac:chgData name="marko echevarria narrea" userId="3120ce134efd7781" providerId="LiveId" clId="{F3FDD56A-C7A0-4FBD-A795-4C1B75B65F54}" dt="2024-07-31T17:29:10.182" v="74" actId="478"/>
          <ac:picMkLst>
            <pc:docMk/>
            <pc:sldMk cId="3784562627" sldId="276"/>
            <ac:picMk id="2051" creationId="{3A6DEAA7-E62E-48C0-3D42-F88DD6A61D59}"/>
          </ac:picMkLst>
        </pc:picChg>
      </pc:sldChg>
      <pc:sldChg chg="del">
        <pc:chgData name="marko echevarria narrea" userId="3120ce134efd7781" providerId="LiveId" clId="{F3FDD56A-C7A0-4FBD-A795-4C1B75B65F54}" dt="2024-07-31T20:12:48.878" v="235" actId="47"/>
        <pc:sldMkLst>
          <pc:docMk/>
          <pc:sldMk cId="3925803924" sldId="277"/>
        </pc:sldMkLst>
      </pc:sldChg>
    </pc:docChg>
  </pc:docChgLst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7-31T17:05:27.119" v="111" actId="20577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7-31T17:03:41.754" v="8" actId="2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7-31T17:03:41.754" v="8" actId="2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7-31T17:03:43.035" v="15" actId="2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7-31T17:03:43.035" v="15" actId="2"/>
          <ac:spMkLst>
            <pc:docMk/>
            <pc:sldMk cId="902448086" sldId="273"/>
            <ac:spMk id="2" creationId="{1E9B17B4-3936-D846-3C51-99B816EEF41B}"/>
          </ac:spMkLst>
        </pc:spChg>
      </pc:sldChg>
      <pc:sldChg chg="modSp mod">
        <pc:chgData name="marko echevarria narrea" userId="3120ce134efd7781" providerId="LiveId" clId="{9022331D-6AF1-4B3B-A01D-262B537AA2FC}" dt="2024-07-31T17:03:43.387" v="17" actId="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17:03:43.387" v="17" actId="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726" y="401708"/>
            <a:ext cx="8362547" cy="2887389"/>
          </a:xfrm>
        </p:spPr>
        <p:txBody>
          <a:bodyPr>
            <a:normAutofit/>
          </a:bodyPr>
          <a:lstStyle/>
          <a:p>
            <a:r>
              <a:rPr lang="en-001" sz="6600" dirty="0"/>
              <a:t>6. </a:t>
            </a:r>
            <a:r>
              <a:rPr lang="en-001" sz="6600" dirty="0" err="1"/>
              <a:t>Manejo</a:t>
            </a:r>
            <a:r>
              <a:rPr lang="en-001" sz="6600" dirty="0"/>
              <a:t> de </a:t>
            </a:r>
            <a:r>
              <a:rPr lang="en-001" sz="6600" dirty="0" err="1"/>
              <a:t>errores</a:t>
            </a:r>
            <a:r>
              <a:rPr lang="en-001" sz="6600" dirty="0"/>
              <a:t> y </a:t>
            </a:r>
            <a:r>
              <a:rPr lang="en-001" sz="6600" dirty="0" err="1"/>
              <a:t>excepciones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838" y="1044400"/>
            <a:ext cx="8466507" cy="133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las Excepciones?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Las excepciones son errores que ocurren durante la ejecución de un programa y que pueden interrumpir su flujo normal.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8540B-3ECF-20C7-6A4B-8363E1175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65"/>
          <a:stretch/>
        </p:blipFill>
        <p:spPr>
          <a:xfrm>
            <a:off x="2462212" y="2860001"/>
            <a:ext cx="3633788" cy="28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170" y="659477"/>
            <a:ext cx="8532507" cy="133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 err="1"/>
              <a:t>Estructura</a:t>
            </a:r>
            <a:r>
              <a:rPr lang="en-GB" dirty="0"/>
              <a:t> try, except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try: Se utiliza para envolver el código que puede generar una excepción.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except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: Captura y maneja la excepción si ocurre</a:t>
            </a:r>
            <a:r>
              <a:rPr lang="es-ES" altLang="en-001" sz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001" altLang="en-001" sz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AF83E2-DBCD-D306-4A58-5BCE1C33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42" y="2333693"/>
            <a:ext cx="8532507" cy="170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dirty="0"/>
              <a:t>Múltiples </a:t>
            </a:r>
            <a:r>
              <a:rPr lang="es-ES" dirty="0" err="1"/>
              <a:t>except</a:t>
            </a:r>
            <a:r>
              <a:rPr lang="es-ES" dirty="0"/>
              <a:t> y Excepciones Genéricas</a:t>
            </a:r>
            <a:endParaRPr lang="en-001" altLang="en-001" sz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Múltiples </a:t>
            </a:r>
            <a:r>
              <a:rPr lang="es-ES" altLang="en-001" sz="1600" dirty="0" err="1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except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: Es posible manejar diferentes tipos de excepciones de manera separada.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Excepción Genérica: Se puede usar una excepción genérica para capturar cualquier error no previsto</a:t>
            </a:r>
            <a:r>
              <a:rPr lang="es-ES" altLang="en-001" sz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001" altLang="en-001" sz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70" y="4377241"/>
            <a:ext cx="8532507" cy="133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altLang="en-001" dirty="0" err="1"/>
              <a:t>Bloque</a:t>
            </a:r>
            <a:r>
              <a:rPr lang="en-GB" altLang="en-001" dirty="0"/>
              <a:t> finally</a:t>
            </a:r>
            <a:endParaRPr lang="en-001" alt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El bloque </a:t>
            </a:r>
            <a:r>
              <a:rPr lang="es-ES" altLang="en-001" sz="1600" dirty="0" err="1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finally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 se ejecuta independientemente de si se lanza o no una excepción, ideal para liberar recursos como cerrar archivos o conexiones.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316309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13" y="947738"/>
            <a:ext cx="8835171" cy="5451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Caracteres en un Archivo: Crea una función que lea un archivo de texto y cuente cuántos caracteres tiene.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Apertura de Archivos: Escribe un programa que intente abrir un archivo que no existe y maneje la excepción con un mensaje que indique que el archivo no se encontró.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Entrada del Usuario: Crea un programa que solicite al usuario que ingrese un número, y maneje las excepciones en caso de que se ingrese un valor no numérico o si el número es cero (para evitar una división por cero).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Raíz Cuadrada: Implementa una función que calcule la raíz cuadrada de un número ingresado por el usuario y maneje las excepciones si se ingresa un número negativo o un valor no numérico.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Archivos con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Escribe un programa que abra un archivo, lea su contenido, y asegure que el archivo se cierre correctamente utilizando un bloque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 de Contraseñas: Crea una función que verifique la longitud de una contraseña ingresada por el usuario. Si la contraseña es menor a 8 caracteres, lanza una excepción personalizada que indique "Contraseña demasiado corta".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Multiplicación con Excepciones: Escribe un programa que solicite dos números al usuario, los multiplique, y maneje las excepciones si se ingresa un valor no numérico.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Conversión de Temperaturas: Implementa una función que convierta una temperatura de Fahrenheit a Celsius y maneje las excepciones en caso de que se ingrese un valor no numérico.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1505</TotalTime>
  <Words>401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Lato</vt:lpstr>
      <vt:lpstr>Rockwell</vt:lpstr>
      <vt:lpstr>Tahoma</vt:lpstr>
      <vt:lpstr>Times New Roman</vt:lpstr>
      <vt:lpstr>Custom</vt:lpstr>
      <vt:lpstr>6. Manejo de errores y excepciones</vt:lpstr>
      <vt:lpstr>PowerPoint Presentation</vt:lpstr>
      <vt:lpstr>PowerPoint Presentation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14</cp:revision>
  <dcterms:created xsi:type="dcterms:W3CDTF">2024-07-31T15:36:30Z</dcterms:created>
  <dcterms:modified xsi:type="dcterms:W3CDTF">2024-08-25T23:01:07Z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