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76" r:id="rId7"/>
    <p:sldId id="277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242" y="7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5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726" y="401708"/>
            <a:ext cx="8362547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8. Programacion orientada a objetos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052" y="506640"/>
            <a:ext cx="8466507" cy="281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Programación Orientada a Objetos?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La Programación Orientada a Objetos (POO) es un paradigma de programación que utiliza "objetos" y "clases" para organizar y estructurar el código.</a:t>
            </a:r>
            <a:endParaRPr 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Clase: Es un plano o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plantilla que define atributos y métodos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que compartirán los objetos de esa clase.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Objeto: Es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una instancia concreta de una clase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, que tiene valores específicos para sus atributos.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45B4C-BEE6-745E-5AA0-65B1636D60FA}"/>
              </a:ext>
            </a:extLst>
          </p:cNvPr>
          <p:cNvSpPr/>
          <p:nvPr/>
        </p:nvSpPr>
        <p:spPr>
          <a:xfrm>
            <a:off x="4318503" y="3320359"/>
            <a:ext cx="1777497" cy="1429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027" name="Picture 3" descr="Qué es la Programación Orientada a Objetos?">
            <a:extLst>
              <a:ext uri="{FF2B5EF4-FFF2-40B4-BE49-F238E27FC236}">
                <a16:creationId xmlns:a16="http://schemas.microsoft.com/office/drawing/2014/main" id="{41CAE44B-229A-01DF-AB02-27AB30E3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97" y="3166615"/>
            <a:ext cx="4536647" cy="34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742" y="632317"/>
            <a:ext cx="8532507" cy="133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/>
              <a:t>Creación de Clases y Objetos en Python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Sintaxis para Definir una Clase</a:t>
            </a:r>
            <a:endParaRPr 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__init__: Método constructor que se ejecuta cuando se crea un nuevo objeto.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F83E2-DBCD-D306-4A58-5BCE1C33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61" y="2265792"/>
            <a:ext cx="8532507" cy="170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n-001" dirty="0"/>
              <a:t>Métodos y Atributos en las Clases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Atributos: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Variables que pertenecen a una clase u objeto.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Métodos: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Funciones definidas dentro de una clase que pueden interactuar con los atributos del objeto.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pic>
        <p:nvPicPr>
          <p:cNvPr id="2052" name="Picture 4" descr="Por qué Python está orientado a objetos? | TYC GIS Formación">
            <a:extLst>
              <a:ext uri="{FF2B5EF4-FFF2-40B4-BE49-F238E27FC236}">
                <a16:creationId xmlns:a16="http://schemas.microsoft.com/office/drawing/2014/main" id="{52CA049F-DD33-6E4A-9E34-A324C723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47" y="3671895"/>
            <a:ext cx="3721500" cy="29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erencia y Polimorfismo en Python (Ejemplo Simple) - Mi Diario Python">
            <a:extLst>
              <a:ext uri="{FF2B5EF4-FFF2-40B4-BE49-F238E27FC236}">
                <a16:creationId xmlns:a16="http://schemas.microsoft.com/office/drawing/2014/main" id="{570BB319-785E-803B-10EC-0B60723A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32" y="2733299"/>
            <a:ext cx="7515565" cy="40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89" y="180270"/>
            <a:ext cx="8532507" cy="244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001" dirty="0"/>
              <a:t>Encapsulamiento en Python</a:t>
            </a:r>
            <a:endParaRPr lang="en-001" alt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El encapsulamiento es el proceso de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restringir el acceso directo a ciertos atributos y métodos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de un objeto.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Atributos Privados: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Se crean añadiendo un guion bajo doble al inicio del nombre del atributo.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Métodos Públicos: Interactúan con los atributos privados.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AD878F-957F-6BD0-ED39-A47A0DF43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98" y="2570424"/>
            <a:ext cx="8532507" cy="207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001" altLang="en-001" dirty="0"/>
              <a:t>Herencia</a:t>
            </a:r>
            <a:r>
              <a:rPr lang="en-GB" altLang="en-001" dirty="0"/>
              <a:t> en Python</a:t>
            </a:r>
            <a:endParaRPr lang="en-001" alt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La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herencia permite crear una nueva clase basándose en una clase existente, heredando atributos y métodos.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Superclase: Clase de la cual heredan otras clases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Subclase: Clase que hereda de otra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7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316309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38" y="900113"/>
            <a:ext cx="8835171" cy="5451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clase Persona con atributos nombre y edad. Define un método saludar() que imprima un mensaje de saludo.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clase Estudiante que herede de Persona y tenga un atributo adicional curso.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 objetos de Estudiante y muestra un mensaje de saludo que incluya el nombre y el curso.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Ejercicios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Diseña una clase Banco que gestione cuentas bancarias. Cada cuenta debe tener un titular, un balance y métodos para depositar y retirar dinero.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 un método que permita transferir dinero entre dos cuentas.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3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clase Empleado con atributos nombre, salario y un método mostrar_info() que imprima la información del empleado.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clase Gerente que herede de Empleado y tenga un atributo adicional equipo (una lista de empleados).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 un método en Gerente para añadir empleados a su equipo y mostrar la información de todos los empleados a su cargo.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4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 una clase base Vehiculo con atributos marca y modelo, y métodos para acelerar() y frenar().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subclases Coche y Moto que hereden de Vehiculo. Añade métodos específicos como abrir_maletero() en Coche y hacer_caballito() en Moto.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3105</TotalTime>
  <Words>459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8. Programacion orientada a objetos</vt:lpstr>
      <vt:lpstr>PowerPoint Presentation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18</cp:revision>
  <dcterms:created xsi:type="dcterms:W3CDTF">2024-07-31T15:36:30Z</dcterms:created>
  <dcterms:modified xsi:type="dcterms:W3CDTF">2024-10-20T16:33:44Z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