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Target </a:t>
            </a:r>
            <a:r>
              <a:rPr lang="en-US" dirty="0" smtClean="0"/>
              <a:t>Company Acquisition – IT findings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Marco </a:t>
            </a:r>
            <a:r>
              <a:rPr lang="en-US" dirty="0" smtClean="0"/>
              <a:t>Ermini – October 22</a:t>
            </a:r>
            <a:r>
              <a:rPr lang="en-US" dirty="0"/>
              <a:t>, </a:t>
            </a:r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7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33350"/>
            <a:ext cx="10394707" cy="5486400"/>
          </a:xfrm>
        </p:spPr>
        <p:txBody>
          <a:bodyPr>
            <a:normAutofit/>
          </a:bodyPr>
          <a:lstStyle/>
          <a:p>
            <a:r>
              <a:rPr lang="en-US" dirty="0"/>
              <a:t>No significant IT issues to acquisition or challenges to integration found</a:t>
            </a:r>
          </a:p>
          <a:p>
            <a:r>
              <a:rPr lang="en-US" dirty="0"/>
              <a:t>Microsoft server software license transfer not completed jet</a:t>
            </a:r>
          </a:p>
          <a:p>
            <a:r>
              <a:rPr lang="en-US" dirty="0"/>
              <a:t>Maintenance contracts expired for major infrastructure components</a:t>
            </a:r>
          </a:p>
          <a:p>
            <a:endParaRPr lang="en-US" dirty="0"/>
          </a:p>
          <a:p>
            <a:r>
              <a:rPr lang="en-US" dirty="0"/>
              <a:t>Desktop Environment</a:t>
            </a:r>
          </a:p>
          <a:p>
            <a:pPr lvl="1"/>
            <a:r>
              <a:rPr lang="en-US" dirty="0"/>
              <a:t>Small (24) workforce with company owned laptops/desktops (3 </a:t>
            </a:r>
            <a:r>
              <a:rPr lang="en-US" dirty="0" smtClean="0"/>
              <a:t>years </a:t>
            </a:r>
            <a:r>
              <a:rPr lang="en-US" dirty="0"/>
              <a:t>average) and mobile </a:t>
            </a:r>
            <a:r>
              <a:rPr lang="en-US" dirty="0" smtClean="0"/>
              <a:t>devices</a:t>
            </a:r>
          </a:p>
          <a:p>
            <a:pPr lvl="1"/>
            <a:r>
              <a:rPr lang="en-US" dirty="0" smtClean="0"/>
              <a:t>Remote </a:t>
            </a:r>
            <a:r>
              <a:rPr lang="en-US" dirty="0"/>
              <a:t>Desktop access for most </a:t>
            </a:r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Office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0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485774"/>
            <a:ext cx="10394707" cy="5133975"/>
          </a:xfrm>
        </p:spPr>
        <p:txBody>
          <a:bodyPr>
            <a:normAutofit/>
          </a:bodyPr>
          <a:lstStyle/>
          <a:p>
            <a:r>
              <a:rPr lang="en-US" dirty="0" smtClean="0"/>
              <a:t>Server </a:t>
            </a:r>
            <a:r>
              <a:rPr lang="en-US" dirty="0"/>
              <a:t>/ Infrastructure Environment</a:t>
            </a:r>
          </a:p>
          <a:p>
            <a:pPr lvl="1"/>
            <a:r>
              <a:rPr lang="en-US" dirty="0"/>
              <a:t>Minimal on premise computer systems (small data room / 2 racks)</a:t>
            </a:r>
          </a:p>
          <a:p>
            <a:pPr lvl="1"/>
            <a:r>
              <a:rPr lang="en-US" dirty="0"/>
              <a:t>Microsoft Small Business 2008 Premium (Exchange, AD, DNS, etc.)</a:t>
            </a:r>
          </a:p>
          <a:p>
            <a:pPr lvl="1"/>
            <a:r>
              <a:rPr lang="en-US" dirty="0"/>
              <a:t>Most equipment EOL (4+ years)</a:t>
            </a:r>
          </a:p>
          <a:p>
            <a:pPr lvl="1"/>
            <a:r>
              <a:rPr lang="en-US" dirty="0"/>
              <a:t>10x virtual servers on local hardware</a:t>
            </a:r>
          </a:p>
          <a:p>
            <a:endParaRPr lang="en-US" dirty="0"/>
          </a:p>
          <a:p>
            <a:r>
              <a:rPr lang="en-US" dirty="0"/>
              <a:t>Production Systems</a:t>
            </a:r>
          </a:p>
          <a:p>
            <a:pPr lvl="1"/>
            <a:r>
              <a:rPr lang="en-US" dirty="0"/>
              <a:t>ERP: Microsoft Dynamics C5 – on premise </a:t>
            </a:r>
          </a:p>
          <a:p>
            <a:pPr lvl="1"/>
            <a:r>
              <a:rPr lang="en-US" dirty="0"/>
              <a:t>CRM: Microsoft Dynamics CRM – hosted at External Hosting Data Center</a:t>
            </a:r>
          </a:p>
          <a:p>
            <a:pPr lvl="1"/>
            <a:r>
              <a:rPr lang="en-US" dirty="0"/>
              <a:t>Old CRM: </a:t>
            </a:r>
            <a:r>
              <a:rPr lang="en-US" dirty="0" smtClean="0"/>
              <a:t>“</a:t>
            </a:r>
            <a:r>
              <a:rPr lang="en-US" dirty="0" err="1" smtClean="0"/>
              <a:t>Superoffice</a:t>
            </a:r>
            <a:r>
              <a:rPr lang="en-US" dirty="0" smtClean="0"/>
              <a:t>” – to be </a:t>
            </a:r>
            <a:r>
              <a:rPr lang="en-US" dirty="0"/>
              <a:t>retired in 12/2015</a:t>
            </a:r>
          </a:p>
          <a:p>
            <a:pPr lvl="1"/>
            <a:r>
              <a:rPr lang="en-US" dirty="0" smtClean="0"/>
              <a:t>Web shop</a:t>
            </a:r>
            <a:r>
              <a:rPr lang="en-US" dirty="0"/>
              <a:t>: www.xyz.com hosted at External Hosting,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25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0</TotalTime>
  <Words>156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Impact</vt:lpstr>
      <vt:lpstr>Main Event</vt:lpstr>
      <vt:lpstr>Target Company Acquisition – IT findings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Company Acquisition – IT findings</dc:title>
  <dc:creator>Ermini Marco</dc:creator>
  <cp:lastModifiedBy>Ermini Marco</cp:lastModifiedBy>
  <cp:revision>4</cp:revision>
  <dcterms:created xsi:type="dcterms:W3CDTF">2017-06-27T20:54:18Z</dcterms:created>
  <dcterms:modified xsi:type="dcterms:W3CDTF">2017-06-27T20:57:36Z</dcterms:modified>
</cp:coreProperties>
</file>