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439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2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0630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596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554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60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26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298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42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17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936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33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932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4B16712-675B-4DED-A414-31A232BE5F28}" type="datetimeFigureOut">
              <a:rPr lang="sl-SI" smtClean="0"/>
              <a:t>10. 06. 2024</a:t>
            </a:fld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5F48C42-94AA-4683-9C10-3F268B7110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167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-brewery.vercel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E8DFE1-8DBB-4711-973B-F6A1550D0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/>
              <a:t>HomeBrewery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199DCAA-4130-4AF4-B0B1-5DD8619D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Marko Intihar, Nino Lisjak, Andrej Majhen</a:t>
            </a:r>
          </a:p>
        </p:txBody>
      </p:sp>
    </p:spTree>
    <p:extLst>
      <p:ext uri="{BB962C8B-B14F-4D97-AF65-F5344CB8AC3E}">
        <p14:creationId xmlns:p14="http://schemas.microsoft.com/office/powerpoint/2010/main" val="78817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DEE08E-352C-4AA4-8A51-43E62ACA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6A0EE02-0331-4CC2-9B18-11E3FFB8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D833C17-1FC4-4A24-99C3-639E9C4C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753"/>
            <a:ext cx="12192000" cy="6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0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59F5DC-3979-4C50-B87F-A5689CE0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BC4837E-14E2-439D-9995-D5B21484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B5A0FA8-41F6-43FC-9443-5812BDBD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D4B34F-9CE8-4259-AFB4-ADED9F82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C5822EF-6F7D-4EB4-B21F-F2842A42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39FDD4C-F119-4887-8B56-BACFB0487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4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12096D-88E5-4161-AA90-F62532A1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D4D9D5C-904F-4B0B-9D14-1C9C48D1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9EB69FC-D203-4EF3-96B4-077B93D1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682"/>
            <a:ext cx="12192000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3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DFE484-1A38-4125-95ED-DA0C9EE2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69CC26D-0FAD-45DD-BC0E-63B7A39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PLACEHOLDER ZA TRGOVINO KO SE ZRIHTA</a:t>
            </a:r>
          </a:p>
        </p:txBody>
      </p:sp>
    </p:spTree>
    <p:extLst>
      <p:ext uri="{BB962C8B-B14F-4D97-AF65-F5344CB8AC3E}">
        <p14:creationId xmlns:p14="http://schemas.microsoft.com/office/powerpoint/2010/main" val="106992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FC1D6-D443-4242-94B4-C5B23488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APP PREVIEW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6D04FC-5931-4003-A585-25FA1F39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https://home-brewery.vercel.app/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499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4D994A-A5CF-4347-B6FE-D7C4E2B6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4EDF57D-D6E0-4B20-B6A2-863327C1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Predstavljamo vam Home </a:t>
            </a:r>
            <a:r>
              <a:rPr lang="sl-SI" dirty="0" err="1"/>
              <a:t>Brewery</a:t>
            </a:r>
            <a:r>
              <a:rPr lang="sl-SI" dirty="0"/>
              <a:t> aplikacijo - Z našo aplikacijo lahko enostavno ustvarite, shranite in delite svoje pivske recepte, obenem pa se povežete z drugimi domačimi pivovarji preko foruma, kjer izmenjujete nasvete in izkušnje. Ne glede na vašo raven znanja v pivovarstvu, vam Home </a:t>
            </a:r>
            <a:r>
              <a:rPr lang="sl-SI" dirty="0" err="1"/>
              <a:t>Brewery</a:t>
            </a:r>
            <a:r>
              <a:rPr lang="sl-SI" dirty="0"/>
              <a:t> omogoča, da izpopolnite svoje veščine in razvijete svoje edinstvene okuse.</a:t>
            </a:r>
          </a:p>
        </p:txBody>
      </p:sp>
    </p:spTree>
    <p:extLst>
      <p:ext uri="{BB962C8B-B14F-4D97-AF65-F5344CB8AC3E}">
        <p14:creationId xmlns:p14="http://schemas.microsoft.com/office/powerpoint/2010/main" val="22799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F01F29-B49B-441C-86A9-37FCC40E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Uporabljene tehnologije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E3679C8-6864-4CC1-8990-98F65934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React</a:t>
            </a:r>
            <a:endParaRPr lang="sl-SI" dirty="0"/>
          </a:p>
          <a:p>
            <a:r>
              <a:rPr lang="sl-SI" dirty="0" err="1"/>
              <a:t>NodeJS</a:t>
            </a:r>
            <a:endParaRPr lang="sl-SI" dirty="0"/>
          </a:p>
          <a:p>
            <a:r>
              <a:rPr lang="sl-SI" dirty="0" err="1"/>
              <a:t>Ably</a:t>
            </a:r>
            <a:endParaRPr lang="sl-SI" dirty="0"/>
          </a:p>
          <a:p>
            <a:r>
              <a:rPr lang="sl-SI" dirty="0" err="1"/>
              <a:t>TypeScript</a:t>
            </a:r>
            <a:endParaRPr lang="sl-SI" dirty="0"/>
          </a:p>
          <a:p>
            <a:r>
              <a:rPr lang="sl-SI" dirty="0"/>
              <a:t>Vite</a:t>
            </a:r>
          </a:p>
          <a:p>
            <a:r>
              <a:rPr lang="sl-SI" dirty="0" err="1"/>
              <a:t>MySQL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6693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5E5A01-2752-4A54-90CB-855C94BF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C4D857AF-9BC8-43D5-B6AC-807D28213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B8602C-9E34-4630-AE50-B721FFEE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AAD9D9C-F642-4EED-BA1E-AC0474E3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4DEAABA2-4BB0-4B46-9D30-81862A8A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F43C47-AE71-4EBD-BCB2-F63483D0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7F78792-3050-4952-9B74-D22D3039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ED01817-5F7E-4736-8938-2B6B90B6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CFD5EC-C9BB-4665-804B-5C9A205A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6E2C302-A223-43FD-A626-A01D468D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FA7829C-2A9A-42DF-BAFF-8D689FA9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630"/>
            <a:ext cx="12192000" cy="62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B77E74-4A49-4C21-B737-A0CA52E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96900EB-F758-4161-9642-D303D3B1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1453280-D703-4955-A197-04BAD002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E1F85B-B956-4562-AED0-7A8ADA95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18FCF18-A1F2-4CBD-87AA-3E3406CD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92DB1DD-7403-4B39-8B31-923B3F06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31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vedljivo">
  <a:themeElements>
    <a:clrScheme name="Oranžno-rumen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Navedljiv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vedljiv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TM03457503[[fn=Navedljivo]]</Template>
  <TotalTime>14</TotalTime>
  <Words>95</Words>
  <Application>Microsoft Office PowerPoint</Application>
  <PresentationFormat>Širokozaslonsko</PresentationFormat>
  <Paragraphs>14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Navedljivo</vt:lpstr>
      <vt:lpstr>HomeBrewery</vt:lpstr>
      <vt:lpstr>Uvod</vt:lpstr>
      <vt:lpstr>Uporabljene tehnologije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APP 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HomeBrewery</dc:title>
  <dc:creator>Nino Lisjak</dc:creator>
  <cp:lastModifiedBy>Nino Lisjak</cp:lastModifiedBy>
  <cp:revision>3</cp:revision>
  <dcterms:created xsi:type="dcterms:W3CDTF">2024-06-10T13:11:16Z</dcterms:created>
  <dcterms:modified xsi:type="dcterms:W3CDTF">2024-06-10T13:26:14Z</dcterms:modified>
</cp:coreProperties>
</file>