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7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used file 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 ? And caching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16185</TotalTime>
  <Words>2121</Words>
  <Application>Microsoft Office PowerPoint</Application>
  <PresentationFormat>Widescreen</PresentationFormat>
  <Paragraphs>360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147</cp:revision>
  <dcterms:created xsi:type="dcterms:W3CDTF">2017-11-13T19:09:46Z</dcterms:created>
  <dcterms:modified xsi:type="dcterms:W3CDTF">2018-01-14T20:00:52Z</dcterms:modified>
</cp:coreProperties>
</file>