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  <p:sldMasterId id="2147483694" r:id="rId2"/>
    <p:sldMasterId id="2147483702" r:id="rId3"/>
    <p:sldMasterId id="2147483690" r:id="rId4"/>
    <p:sldMasterId id="2147483713" r:id="rId5"/>
  </p:sldMasterIdLst>
  <p:notesMasterIdLst>
    <p:notesMasterId r:id="rId17"/>
  </p:notesMasterIdLst>
  <p:handoutMasterIdLst>
    <p:handoutMasterId r:id="rId18"/>
  </p:handoutMasterIdLst>
  <p:sldIdLst>
    <p:sldId id="294" r:id="rId6"/>
    <p:sldId id="295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2" r:id="rId16"/>
  </p:sldIdLst>
  <p:sldSz cx="9144000" cy="5143500" type="screen16x9"/>
  <p:notesSz cx="6858000" cy="9144000"/>
  <p:defaultTextStyle>
    <a:defPPr>
      <a:defRPr lang="en-US"/>
    </a:defPPr>
    <a:lvl1pPr marL="0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51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02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552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404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255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106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399957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2807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CA779C66-6F98-194C-A9B6-4997C342FF6D}">
          <p14:sldIdLst>
            <p14:sldId id="294"/>
          </p14:sldIdLst>
        </p14:section>
        <p14:section name="Agenda" id="{4A062321-5A59-4048-A684-7B8D21E8990E}">
          <p14:sldIdLst>
            <p14:sldId id="295"/>
          </p14:sldIdLst>
        </p14:section>
        <p14:section name="BDD" id="{07DD6D3A-1DA7-DD44-AB5B-13CE093C6644}">
          <p14:sldIdLst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50" userDrawn="1">
          <p15:clr>
            <a:srgbClr val="A4A3A4"/>
          </p15:clr>
        </p15:guide>
        <p15:guide id="2" orient="horz" pos="302" userDrawn="1">
          <p15:clr>
            <a:srgbClr val="A4A3A4"/>
          </p15:clr>
        </p15:guide>
        <p15:guide id="4" orient="horz" pos="3117" userDrawn="1">
          <p15:clr>
            <a:srgbClr val="A4A3A4"/>
          </p15:clr>
        </p15:guide>
        <p15:guide id="5" pos="291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ngiz Türker" initials="CT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BB89"/>
    <a:srgbClr val="41B6E6"/>
    <a:srgbClr val="CFCFCE"/>
    <a:srgbClr val="33A9AF"/>
    <a:srgbClr val="C25252"/>
    <a:srgbClr val="DDD937"/>
    <a:srgbClr val="3C59D4"/>
    <a:srgbClr val="98B53D"/>
    <a:srgbClr val="AF4343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56" autoAdjust="0"/>
    <p:restoredTop sz="93713" autoAdjust="0"/>
  </p:normalViewPr>
  <p:slideViewPr>
    <p:cSldViewPr snapToGrid="0">
      <p:cViewPr varScale="1">
        <p:scale>
          <a:sx n="148" d="100"/>
          <a:sy n="148" d="100"/>
        </p:scale>
        <p:origin x="1002" y="114"/>
      </p:cViewPr>
      <p:guideLst>
        <p:guide orient="horz" pos="1050"/>
        <p:guide orient="horz" pos="302"/>
        <p:guide orient="horz" pos="3117"/>
        <p:guide pos="29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17FD8-3C79-8D45-A2C8-4B6BBD51E2EE}" type="datetimeFigureOut">
              <a:rPr lang="de-DE" smtClean="0"/>
              <a:t>02.03.2018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CB825-4BC3-FA47-991F-83E99ADE5F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577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51A69-C562-4FC5-92DC-994CDC1376A2}" type="datetimeFigureOut">
              <a:rPr lang="en-US" smtClean="0"/>
              <a:t>02.03.2018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47B73-6B03-4EF3-AD40-683CE00D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1pPr>
    <a:lvl2pPr marL="171426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2pPr>
    <a:lvl3pPr marL="342851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3pPr>
    <a:lvl4pPr marL="514276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4pPr>
    <a:lvl5pPr marL="685702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5pPr>
    <a:lvl6pPr marL="857128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6pPr>
    <a:lvl7pPr marL="1028552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7pPr>
    <a:lvl8pPr marL="1199978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8pPr>
    <a:lvl9pPr marL="1371404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69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69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38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48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36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02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33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01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3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Bild 5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8" name="Textplatzhalter 3"/>
          <p:cNvSpPr txBox="1">
            <a:spLocks/>
          </p:cNvSpPr>
          <p:nvPr userDrawn="1"/>
        </p:nvSpPr>
        <p:spPr>
          <a:xfrm>
            <a:off x="0" y="0"/>
            <a:ext cx="9144000" cy="5149850"/>
          </a:xfrm>
          <a:prstGeom prst="rect">
            <a:avLst/>
          </a:prstGeom>
          <a:solidFill>
            <a:schemeClr val="tx2">
              <a:alpha val="80000"/>
            </a:schemeClr>
          </a:solidFill>
        </p:spPr>
        <p:txBody>
          <a:bodyPr/>
          <a:lstStyle>
            <a:lvl1pPr marL="0" indent="0" algn="l" defTabSz="685672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8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1pPr>
            <a:lvl2pPr marL="342835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5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2pPr>
            <a:lvl3pPr marL="685672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3pPr>
            <a:lvl4pPr marL="1028507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4pPr>
            <a:lvl5pPr marL="1371343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5pPr>
            <a:lvl6pPr marL="1885597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432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268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103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endParaRPr lang="de-DE" sz="1000"/>
          </a:p>
        </p:txBody>
      </p:sp>
      <p:sp>
        <p:nvSpPr>
          <p:cNvPr id="10" name="Text Placeholder 16"/>
          <p:cNvSpPr txBox="1">
            <a:spLocks/>
          </p:cNvSpPr>
          <p:nvPr userDrawn="1"/>
        </p:nvSpPr>
        <p:spPr>
          <a:xfrm>
            <a:off x="0" y="2507702"/>
            <a:ext cx="9144000" cy="388134"/>
          </a:xfrm>
          <a:prstGeom prst="rect">
            <a:avLst/>
          </a:prstGeom>
        </p:spPr>
        <p:txBody>
          <a:bodyPr anchor="ctr" anchorCtr="1"/>
          <a:lstStyle>
            <a:lvl1pPr marL="0" indent="0" algn="ctr" defTabSz="685672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4800" b="0" i="0" kern="1200" baseline="0">
                <a:solidFill>
                  <a:schemeClr val="bg1"/>
                </a:solidFill>
                <a:effectLst/>
                <a:latin typeface="DIN Next LT Pro Condensed" charset="0"/>
                <a:ea typeface="DIN Next LT Pro Condensed" charset="0"/>
                <a:cs typeface="DIN Next LT Pro Condensed" charset="0"/>
              </a:defRPr>
            </a:lvl1pPr>
            <a:lvl2pPr marL="457206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4400" b="0" i="0" kern="1200">
                <a:solidFill>
                  <a:schemeClr val="tx1"/>
                </a:solidFill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defRPr>
            </a:lvl2pPr>
            <a:lvl3pPr marL="914411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4000" b="0" i="0" kern="1200">
                <a:solidFill>
                  <a:schemeClr val="tx1"/>
                </a:solidFill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defRPr>
            </a:lvl3pPr>
            <a:lvl4pPr marL="1371617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3600" b="0" i="0" kern="1200">
                <a:solidFill>
                  <a:schemeClr val="tx1"/>
                </a:solidFill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defRPr>
            </a:lvl4pPr>
            <a:lvl5pPr marL="1828823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3600" b="0" i="0" kern="1200">
                <a:solidFill>
                  <a:schemeClr val="tx1"/>
                </a:solidFill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defRPr>
            </a:lvl5pPr>
            <a:lvl6pPr marL="1885597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432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268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103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</a:pPr>
            <a:endParaRPr lang="de-DE" sz="1200">
              <a:solidFill>
                <a:schemeClr val="bg1"/>
              </a:solidFill>
              <a:latin typeface="DIN Next LT Pro Condensed" charset="0"/>
            </a:endParaRPr>
          </a:p>
        </p:txBody>
      </p:sp>
      <p:sp>
        <p:nvSpPr>
          <p:cNvPr id="52" name="Title 1"/>
          <p:cNvSpPr>
            <a:spLocks noGrp="1"/>
          </p:cNvSpPr>
          <p:nvPr>
            <p:ph type="title" hasCustomPrompt="1"/>
          </p:nvPr>
        </p:nvSpPr>
        <p:spPr>
          <a:xfrm>
            <a:off x="0" y="1882985"/>
            <a:ext cx="9144000" cy="414989"/>
          </a:xfrm>
          <a:prstGeom prst="rect">
            <a:avLst/>
          </a:prstGeom>
        </p:spPr>
        <p:txBody>
          <a:bodyPr/>
          <a:lstStyle>
            <a:lvl1pPr algn="ctr">
              <a:defRPr sz="2400" cap="all" baseline="0">
                <a:solidFill>
                  <a:schemeClr val="bg1"/>
                </a:solidFill>
                <a:latin typeface="DIN Next LT Pro Condensed" charset="0"/>
              </a:defRPr>
            </a:lvl1pPr>
          </a:lstStyle>
          <a:p>
            <a:r>
              <a:rPr lang="de-DE" sz="2600" dirty="0"/>
              <a:t>DIVIDER SLIDE – ADD YOUR TITLE HERE</a:t>
            </a:r>
          </a:p>
        </p:txBody>
      </p:sp>
      <p:sp>
        <p:nvSpPr>
          <p:cNvPr id="54" name="Textplatzhalt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81054"/>
            <a:ext cx="9144000" cy="443208"/>
          </a:xfrm>
          <a:prstGeom prst="rect">
            <a:avLst/>
          </a:prstGeom>
        </p:spPr>
        <p:txBody>
          <a:bodyPr/>
          <a:lstStyle>
            <a:lvl1pPr algn="ctr">
              <a:defRPr sz="1200" cap="all" baseline="0">
                <a:solidFill>
                  <a:schemeClr val="bg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IT SHOULD IN CAPITAL LETTERS, CENTERED AND MAXIMUM OF TWO LINES </a:t>
            </a:r>
          </a:p>
        </p:txBody>
      </p:sp>
      <p:cxnSp>
        <p:nvCxnSpPr>
          <p:cNvPr id="51" name="Straight Connector 3"/>
          <p:cNvCxnSpPr/>
          <p:nvPr userDrawn="1"/>
        </p:nvCxnSpPr>
        <p:spPr>
          <a:xfrm flipV="1">
            <a:off x="2570614" y="2367999"/>
            <a:ext cx="3996000" cy="49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47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220046" y="1457343"/>
            <a:ext cx="6703200" cy="3164400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FontTx/>
              <a:buNone/>
              <a:defRPr sz="1600" baseline="0"/>
            </a:lvl1pPr>
            <a:lvl2pPr marL="342835" indent="0">
              <a:buClr>
                <a:schemeClr val="tx2"/>
              </a:buClr>
              <a:buFontTx/>
              <a:buNone/>
              <a:defRPr sz="1400" baseline="0"/>
            </a:lvl2pPr>
            <a:lvl3pPr marL="685672" indent="0">
              <a:buClr>
                <a:schemeClr val="tx2"/>
              </a:buClr>
              <a:buFontTx/>
              <a:buNone/>
              <a:defRPr sz="1200" baseline="0"/>
            </a:lvl3pPr>
            <a:lvl4pPr marL="1028507" indent="0">
              <a:buClr>
                <a:schemeClr val="tx2"/>
              </a:buClr>
              <a:buFontTx/>
              <a:buNone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407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eadlin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857051" y="1461462"/>
            <a:ext cx="30636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220046" y="1457343"/>
            <a:ext cx="30636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7354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eadlines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857051" y="1461462"/>
            <a:ext cx="30636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220046" y="1457343"/>
            <a:ext cx="30636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3157200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8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90" y="433967"/>
            <a:ext cx="3158698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864937" y="876706"/>
            <a:ext cx="3157200" cy="177800"/>
          </a:xfrm>
          <a:prstGeom prst="rect">
            <a:avLst/>
          </a:prstGeom>
          <a:noFill/>
        </p:spPr>
        <p:txBody>
          <a:bodyPr/>
          <a:lstStyle>
            <a:lvl1pPr algn="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867441" y="435643"/>
            <a:ext cx="3158698" cy="368673"/>
          </a:xfrm>
          <a:prstGeom prst="rect">
            <a:avLst/>
          </a:prstGeom>
          <a:noFill/>
        </p:spPr>
        <p:txBody>
          <a:bodyPr/>
          <a:lstStyle>
            <a:lvl1pPr algn="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3" name="Textfeld 2"/>
          <p:cNvSpPr txBox="1"/>
          <p:nvPr userDrawn="1"/>
        </p:nvSpPr>
        <p:spPr>
          <a:xfrm>
            <a:off x="4293771" y="260947"/>
            <a:ext cx="568800" cy="10306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cxnSp>
        <p:nvCxnSpPr>
          <p:cNvPr id="22" name="Gerade Verbindung 21"/>
          <p:cNvCxnSpPr/>
          <p:nvPr userDrawn="1"/>
        </p:nvCxnSpPr>
        <p:spPr>
          <a:xfrm>
            <a:off x="6335472" y="837128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973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eadlines + 3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platzhalter 2"/>
          <p:cNvSpPr>
            <a:spLocks noGrp="1"/>
          </p:cNvSpPr>
          <p:nvPr>
            <p:ph type="body" sz="quarter" idx="28" hasCustomPrompt="1"/>
          </p:nvPr>
        </p:nvSpPr>
        <p:spPr>
          <a:xfrm>
            <a:off x="3495045" y="1464670"/>
            <a:ext cx="21600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29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748965" y="1461462"/>
            <a:ext cx="21600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220046" y="1457343"/>
            <a:ext cx="21600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2250010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90" y="433967"/>
            <a:ext cx="2253600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492546" y="876706"/>
            <a:ext cx="2156113" cy="177800"/>
          </a:xfrm>
          <a:prstGeom prst="rect">
            <a:avLst/>
          </a:prstGeom>
          <a:noFill/>
        </p:spPr>
        <p:txBody>
          <a:bodyPr/>
          <a:lstStyle>
            <a:lvl1pPr algn="ct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22" hasCustomPrompt="1"/>
          </p:nvPr>
        </p:nvSpPr>
        <p:spPr>
          <a:xfrm>
            <a:off x="3492546" y="435643"/>
            <a:ext cx="2155607" cy="368673"/>
          </a:xfrm>
          <a:prstGeom prst="rect">
            <a:avLst/>
          </a:prstGeom>
          <a:noFill/>
        </p:spPr>
        <p:txBody>
          <a:bodyPr/>
          <a:lstStyle>
            <a:lvl1pPr algn="ct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cxnSp>
        <p:nvCxnSpPr>
          <p:cNvPr id="16" name="Gerade Verbindung 15"/>
          <p:cNvCxnSpPr/>
          <p:nvPr userDrawn="1"/>
        </p:nvCxnSpPr>
        <p:spPr>
          <a:xfrm>
            <a:off x="6335472" y="837128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platzhalt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5753787" y="877260"/>
            <a:ext cx="2268903" cy="177800"/>
          </a:xfrm>
          <a:prstGeom prst="rect">
            <a:avLst/>
          </a:prstGeom>
          <a:noFill/>
        </p:spPr>
        <p:txBody>
          <a:bodyPr/>
          <a:lstStyle>
            <a:lvl1pPr algn="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4" name="Textplatzhalter 8"/>
          <p:cNvSpPr>
            <a:spLocks noGrp="1"/>
          </p:cNvSpPr>
          <p:nvPr>
            <p:ph type="body" sz="quarter" idx="27" hasCustomPrompt="1"/>
          </p:nvPr>
        </p:nvSpPr>
        <p:spPr>
          <a:xfrm>
            <a:off x="5753787" y="436197"/>
            <a:ext cx="2272905" cy="368673"/>
          </a:xfrm>
          <a:prstGeom prst="rect">
            <a:avLst/>
          </a:prstGeom>
          <a:noFill/>
        </p:spPr>
        <p:txBody>
          <a:bodyPr/>
          <a:lstStyle>
            <a:lvl1pPr algn="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cxnSp>
        <p:nvCxnSpPr>
          <p:cNvPr id="25" name="Gerade Verbindung 24"/>
          <p:cNvCxnSpPr/>
          <p:nvPr userDrawn="1"/>
        </p:nvCxnSpPr>
        <p:spPr>
          <a:xfrm>
            <a:off x="6336026" y="837682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 userDrawn="1"/>
        </p:nvSpPr>
        <p:spPr>
          <a:xfrm>
            <a:off x="3386912" y="373018"/>
            <a:ext cx="102334" cy="756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27" name="Textfeld 26"/>
          <p:cNvSpPr txBox="1"/>
          <p:nvPr userDrawn="1"/>
        </p:nvSpPr>
        <p:spPr>
          <a:xfrm>
            <a:off x="5652005" y="380172"/>
            <a:ext cx="102334" cy="756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cxnSp>
        <p:nvCxnSpPr>
          <p:cNvPr id="28" name="Gerade Verbindung 27"/>
          <p:cNvCxnSpPr/>
          <p:nvPr userDrawn="1"/>
        </p:nvCxnSpPr>
        <p:spPr>
          <a:xfrm>
            <a:off x="3778237" y="841533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752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220046" y="1457343"/>
            <a:ext cx="30636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48123" y="1454121"/>
            <a:ext cx="30636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849581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(s)</a:t>
            </a:r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contents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127902" y="1457343"/>
            <a:ext cx="2289273" cy="3164400"/>
          </a:xfrm>
          <a:prstGeom prst="rect">
            <a:avLst/>
          </a:prstGeom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sz="1600" cap="all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Chapter</a:t>
            </a:r>
          </a:p>
          <a:p>
            <a:pPr lvl="0"/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Chapter</a:t>
            </a:r>
          </a:p>
          <a:p>
            <a:pPr lvl="0"/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third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fourth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fifth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sixth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seventh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eighth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ninth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tenth</a:t>
            </a:r>
            <a:r>
              <a:rPr lang="de-DE" dirty="0"/>
              <a:t> Chapter</a:t>
            </a:r>
          </a:p>
        </p:txBody>
      </p:sp>
      <p:grpSp>
        <p:nvGrpSpPr>
          <p:cNvPr id="2" name="Gruppierung 1"/>
          <p:cNvGrpSpPr/>
          <p:nvPr userDrawn="1"/>
        </p:nvGrpSpPr>
        <p:grpSpPr>
          <a:xfrm>
            <a:off x="1223963" y="1703782"/>
            <a:ext cx="6700187" cy="2889447"/>
            <a:chOff x="3620386" y="1597462"/>
            <a:chExt cx="4303764" cy="2889447"/>
          </a:xfrm>
        </p:grpSpPr>
        <p:cxnSp>
          <p:nvCxnSpPr>
            <p:cNvPr id="7" name="Gerade Verbindung 6"/>
            <p:cNvCxnSpPr/>
            <p:nvPr userDrawn="1"/>
          </p:nvCxnSpPr>
          <p:spPr>
            <a:xfrm>
              <a:off x="3626169" y="1597462"/>
              <a:ext cx="4297402" cy="0"/>
            </a:xfrm>
            <a:prstGeom prst="line">
              <a:avLst/>
            </a:prstGeom>
            <a:ln w="63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3626748" y="1917980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8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 userDrawn="1"/>
          </p:nvCxnSpPr>
          <p:spPr>
            <a:xfrm>
              <a:off x="3623278" y="2241915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 userDrawn="1"/>
          </p:nvCxnSpPr>
          <p:spPr>
            <a:xfrm>
              <a:off x="3623856" y="2562433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3623278" y="2881585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3623856" y="3202103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3620386" y="3526038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3620964" y="3846556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2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3620964" y="4166391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3621542" y="4486909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85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hrac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8" name="Textplatzhalter 3"/>
          <p:cNvSpPr txBox="1">
            <a:spLocks/>
          </p:cNvSpPr>
          <p:nvPr userDrawn="1"/>
        </p:nvSpPr>
        <p:spPr>
          <a:xfrm>
            <a:off x="0" y="-6350"/>
            <a:ext cx="9144000" cy="514985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/>
          <a:lstStyle>
            <a:lvl1pPr marL="0" indent="0" algn="l" defTabSz="685672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8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1pPr>
            <a:lvl2pPr marL="342835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5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2pPr>
            <a:lvl3pPr marL="685672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3pPr>
            <a:lvl4pPr marL="1028507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4pPr>
            <a:lvl5pPr marL="1371343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5pPr>
            <a:lvl6pPr marL="1885597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432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268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103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endParaRPr lang="de-DE" sz="100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0" y="1882985"/>
            <a:ext cx="9144000" cy="414989"/>
          </a:xfrm>
          <a:prstGeom prst="rect">
            <a:avLst/>
          </a:prstGeom>
        </p:spPr>
        <p:txBody>
          <a:bodyPr/>
          <a:lstStyle>
            <a:lvl1pPr algn="ctr">
              <a:defRPr sz="2400" cap="all" baseline="0">
                <a:solidFill>
                  <a:schemeClr val="bg1"/>
                </a:solidFill>
                <a:latin typeface="DIN Next LT Pro Condensed" charset="0"/>
              </a:defRPr>
            </a:lvl1pPr>
          </a:lstStyle>
          <a:p>
            <a:r>
              <a:rPr lang="de-DE" sz="2600" dirty="0"/>
              <a:t>DIVIDER SLIDE – ADD YOUR TITLE HERE</a:t>
            </a:r>
          </a:p>
        </p:txBody>
      </p:sp>
      <p:sp>
        <p:nvSpPr>
          <p:cNvPr id="14" name="Textplatzhalt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81054"/>
            <a:ext cx="9144000" cy="443208"/>
          </a:xfrm>
          <a:prstGeom prst="rect">
            <a:avLst/>
          </a:prstGeom>
        </p:spPr>
        <p:txBody>
          <a:bodyPr/>
          <a:lstStyle>
            <a:lvl1pPr algn="ctr">
              <a:defRPr sz="1200" cap="all" baseline="0">
                <a:solidFill>
                  <a:schemeClr val="bg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IT SHOULD IN CAPITAL LETTERS, CENTERED AND MAXIMUM OF TWO LINES </a:t>
            </a:r>
          </a:p>
        </p:txBody>
      </p:sp>
      <p:cxnSp>
        <p:nvCxnSpPr>
          <p:cNvPr id="15" name="Straight Connector 3"/>
          <p:cNvCxnSpPr/>
          <p:nvPr userDrawn="1"/>
        </p:nvCxnSpPr>
        <p:spPr>
          <a:xfrm flipV="1">
            <a:off x="2570614" y="2367999"/>
            <a:ext cx="3996000" cy="49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96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10" name="Bildplatzhalt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36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1455623"/>
            <a:ext cx="9143999" cy="3687877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2220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1218711" y="1455623"/>
            <a:ext cx="6700337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9603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eadline + 2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1224019" y="1455622"/>
            <a:ext cx="3063600" cy="316440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8" hasCustomPrompt="1"/>
          </p:nvPr>
        </p:nvSpPr>
        <p:spPr>
          <a:xfrm>
            <a:off x="4848123" y="1454121"/>
            <a:ext cx="3063600" cy="316440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20028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eadlines + 2 Imag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4"/>
          <p:cNvSpPr>
            <a:spLocks noGrp="1"/>
          </p:cNvSpPr>
          <p:nvPr>
            <p:ph type="pic" sz="quarter" idx="18" hasCustomPrompt="1"/>
          </p:nvPr>
        </p:nvSpPr>
        <p:spPr>
          <a:xfrm>
            <a:off x="4848123" y="1454121"/>
            <a:ext cx="30636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1224019" y="1455622"/>
            <a:ext cx="30636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3157200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90" y="433967"/>
            <a:ext cx="3158698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64937" y="876706"/>
            <a:ext cx="3157200" cy="177800"/>
          </a:xfrm>
          <a:prstGeom prst="rect">
            <a:avLst/>
          </a:prstGeom>
          <a:noFill/>
        </p:spPr>
        <p:txBody>
          <a:bodyPr/>
          <a:lstStyle>
            <a:lvl1pPr algn="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2" name="Textplatzhalt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867441" y="435643"/>
            <a:ext cx="3158698" cy="368673"/>
          </a:xfrm>
          <a:prstGeom prst="rect">
            <a:avLst/>
          </a:prstGeom>
          <a:noFill/>
        </p:spPr>
        <p:txBody>
          <a:bodyPr/>
          <a:lstStyle>
            <a:lvl1pPr algn="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4293771" y="260947"/>
            <a:ext cx="568800" cy="10306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cxnSp>
        <p:nvCxnSpPr>
          <p:cNvPr id="24" name="Gerade Verbindung 23"/>
          <p:cNvCxnSpPr/>
          <p:nvPr userDrawn="1"/>
        </p:nvCxnSpPr>
        <p:spPr>
          <a:xfrm>
            <a:off x="6335472" y="837128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666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eadlines + 3 Imag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1224019" y="1455622"/>
            <a:ext cx="21600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2250010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90" y="433967"/>
            <a:ext cx="2253600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492546" y="876706"/>
            <a:ext cx="2156113" cy="177800"/>
          </a:xfrm>
          <a:prstGeom prst="rect">
            <a:avLst/>
          </a:prstGeom>
          <a:noFill/>
        </p:spPr>
        <p:txBody>
          <a:bodyPr/>
          <a:lstStyle>
            <a:lvl1pPr algn="ct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2" name="Textplatzhalter 8"/>
          <p:cNvSpPr>
            <a:spLocks noGrp="1"/>
          </p:cNvSpPr>
          <p:nvPr>
            <p:ph type="body" sz="quarter" idx="22" hasCustomPrompt="1"/>
          </p:nvPr>
        </p:nvSpPr>
        <p:spPr>
          <a:xfrm>
            <a:off x="3492546" y="435643"/>
            <a:ext cx="2155607" cy="368673"/>
          </a:xfrm>
          <a:prstGeom prst="rect">
            <a:avLst/>
          </a:prstGeom>
          <a:noFill/>
        </p:spPr>
        <p:txBody>
          <a:bodyPr/>
          <a:lstStyle>
            <a:lvl1pPr algn="ct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cxnSp>
        <p:nvCxnSpPr>
          <p:cNvPr id="24" name="Gerade Verbindung 23"/>
          <p:cNvCxnSpPr/>
          <p:nvPr userDrawn="1"/>
        </p:nvCxnSpPr>
        <p:spPr>
          <a:xfrm>
            <a:off x="6335472" y="837128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ildplatzhalter 4"/>
          <p:cNvSpPr>
            <a:spLocks noGrp="1"/>
          </p:cNvSpPr>
          <p:nvPr>
            <p:ph type="pic" sz="quarter" idx="24" hasCustomPrompt="1"/>
          </p:nvPr>
        </p:nvSpPr>
        <p:spPr>
          <a:xfrm>
            <a:off x="3490674" y="1456768"/>
            <a:ext cx="21600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12" name="Bildplatzhalter 4"/>
          <p:cNvSpPr>
            <a:spLocks noGrp="1"/>
          </p:cNvSpPr>
          <p:nvPr>
            <p:ph type="pic" sz="quarter" idx="25" hasCustomPrompt="1"/>
          </p:nvPr>
        </p:nvSpPr>
        <p:spPr>
          <a:xfrm>
            <a:off x="5750184" y="1457913"/>
            <a:ext cx="21600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5753787" y="877260"/>
            <a:ext cx="2268903" cy="177800"/>
          </a:xfrm>
          <a:prstGeom prst="rect">
            <a:avLst/>
          </a:prstGeom>
          <a:noFill/>
        </p:spPr>
        <p:txBody>
          <a:bodyPr/>
          <a:lstStyle>
            <a:lvl1pPr algn="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27" hasCustomPrompt="1"/>
          </p:nvPr>
        </p:nvSpPr>
        <p:spPr>
          <a:xfrm>
            <a:off x="5753787" y="436197"/>
            <a:ext cx="2272905" cy="368673"/>
          </a:xfrm>
          <a:prstGeom prst="rect">
            <a:avLst/>
          </a:prstGeom>
          <a:noFill/>
        </p:spPr>
        <p:txBody>
          <a:bodyPr/>
          <a:lstStyle>
            <a:lvl1pPr algn="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cxnSp>
        <p:nvCxnSpPr>
          <p:cNvPr id="18" name="Gerade Verbindung 17"/>
          <p:cNvCxnSpPr/>
          <p:nvPr userDrawn="1"/>
        </p:nvCxnSpPr>
        <p:spPr>
          <a:xfrm>
            <a:off x="6336026" y="837682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3386912" y="373018"/>
            <a:ext cx="102334" cy="756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26" name="Textfeld 25"/>
          <p:cNvSpPr txBox="1"/>
          <p:nvPr userDrawn="1"/>
        </p:nvSpPr>
        <p:spPr>
          <a:xfrm>
            <a:off x="5652005" y="380172"/>
            <a:ext cx="102334" cy="756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cxnSp>
        <p:nvCxnSpPr>
          <p:cNvPr id="27" name="Gerade Verbindung 26"/>
          <p:cNvCxnSpPr/>
          <p:nvPr userDrawn="1"/>
        </p:nvCxnSpPr>
        <p:spPr>
          <a:xfrm>
            <a:off x="3778237" y="841533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386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032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/>
          <p:cNvCxnSpPr/>
          <p:nvPr userDrawn="1"/>
        </p:nvCxnSpPr>
        <p:spPr>
          <a:xfrm>
            <a:off x="4573786" y="4795977"/>
            <a:ext cx="0" cy="217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"/>
          <p:cNvSpPr txBox="1"/>
          <p:nvPr userDrawn="1"/>
        </p:nvSpPr>
        <p:spPr>
          <a:xfrm>
            <a:off x="2915839" y="4797031"/>
            <a:ext cx="1526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b="0" i="0" kern="1200" baseline="0" dirty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© PRODYNA 2018</a:t>
            </a:r>
            <a:endParaRPr lang="de-DE" sz="900" b="0" i="0" baseline="0" dirty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sp>
        <p:nvSpPr>
          <p:cNvPr id="5" name="TextBox 10"/>
          <p:cNvSpPr txBox="1"/>
          <p:nvPr userDrawn="1"/>
        </p:nvSpPr>
        <p:spPr>
          <a:xfrm>
            <a:off x="4715077" y="4797031"/>
            <a:ext cx="69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Slide </a:t>
            </a:r>
            <a:fld id="{44F85205-048D-CC4B-8611-5063AEA5203D}" type="slidenum">
              <a:rPr lang="de-DE" sz="900" b="0" i="0" kern="1200" baseline="0" smtClean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‹#›</a:t>
            </a:fld>
            <a:endParaRPr lang="de-DE" sz="900" b="0" i="0" baseline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0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</p:sldLayoutIdLst>
  <p:hf hdr="0" ftr="0" dt="0"/>
  <p:txStyles>
    <p:titleStyle>
      <a:lvl1pPr algn="l" defTabSz="685672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DIN Next LT Pro Light Condensed" charset="0"/>
          <a:ea typeface="+mj-ea"/>
          <a:cs typeface="DIN Next LT Pro Light Condensed" charset="0"/>
        </a:defRPr>
      </a:lvl1pPr>
    </p:titleStyle>
    <p:bodyStyle>
      <a:lvl1pPr marL="0" indent="0" algn="l" defTabSz="68567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1pPr>
      <a:lvl2pPr marL="342835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5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2pPr>
      <a:lvl3pPr marL="685672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35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3pPr>
      <a:lvl4pPr marL="1028507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4pPr>
      <a:lvl5pPr marL="1371343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5pPr>
      <a:lvl6pPr marL="1885597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32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68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03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2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07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43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78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1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5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8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31">
          <p15:clr>
            <a:srgbClr val="F26B43"/>
          </p15:clr>
        </p15:guide>
        <p15:guide id="2" pos="771">
          <p15:clr>
            <a:srgbClr val="F26B43"/>
          </p15:clr>
        </p15:guide>
        <p15:guide id="3" pos="4989">
          <p15:clr>
            <a:srgbClr val="F26B43"/>
          </p15:clr>
        </p15:guide>
        <p15:guide id="4" orient="horz" pos="2904">
          <p15:clr>
            <a:srgbClr val="F26B43"/>
          </p15:clr>
        </p15:guide>
        <p15:guide id="5" orient="horz" pos="906">
          <p15:clr>
            <a:srgbClr val="F26B43"/>
          </p15:clr>
        </p15:guide>
        <p15:guide id="6" pos="28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6"/>
          <p:cNvCxnSpPr/>
          <p:nvPr userDrawn="1"/>
        </p:nvCxnSpPr>
        <p:spPr>
          <a:xfrm>
            <a:off x="4573786" y="4795977"/>
            <a:ext cx="0" cy="217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"/>
          <p:cNvSpPr txBox="1"/>
          <p:nvPr userDrawn="1"/>
        </p:nvSpPr>
        <p:spPr>
          <a:xfrm>
            <a:off x="2915839" y="4797031"/>
            <a:ext cx="1526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b="0" i="0" kern="1200" baseline="0" dirty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© PRODYNA 2018</a:t>
            </a:r>
            <a:endParaRPr lang="de-DE" sz="900" b="0" i="0" baseline="0" dirty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sp>
        <p:nvSpPr>
          <p:cNvPr id="13" name="TextBox 10"/>
          <p:cNvSpPr txBox="1"/>
          <p:nvPr userDrawn="1"/>
        </p:nvSpPr>
        <p:spPr>
          <a:xfrm>
            <a:off x="4715077" y="4797031"/>
            <a:ext cx="69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Slide </a:t>
            </a:r>
            <a:fld id="{44F85205-048D-CC4B-8611-5063AEA5203D}" type="slidenum">
              <a:rPr lang="de-DE" sz="900" b="0" i="0" kern="1200" baseline="0" smtClean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‹#›</a:t>
            </a:fld>
            <a:endParaRPr lang="de-DE" sz="900" b="0" i="0" baseline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grpSp>
        <p:nvGrpSpPr>
          <p:cNvPr id="5" name="Group 2"/>
          <p:cNvGrpSpPr/>
          <p:nvPr userDrawn="1"/>
        </p:nvGrpSpPr>
        <p:grpSpPr>
          <a:xfrm>
            <a:off x="294758" y="521050"/>
            <a:ext cx="7625281" cy="524433"/>
            <a:chOff x="786017" y="351440"/>
            <a:chExt cx="20334083" cy="1398488"/>
          </a:xfrm>
        </p:grpSpPr>
        <p:cxnSp>
          <p:nvCxnSpPr>
            <p:cNvPr id="6" name="Straight Connector 3"/>
            <p:cNvCxnSpPr/>
            <p:nvPr userDrawn="1"/>
          </p:nvCxnSpPr>
          <p:spPr>
            <a:xfrm flipV="1">
              <a:off x="3258950" y="1193800"/>
              <a:ext cx="17861150" cy="13253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4"/>
            <p:cNvCxnSpPr/>
            <p:nvPr userDrawn="1"/>
          </p:nvCxnSpPr>
          <p:spPr>
            <a:xfrm>
              <a:off x="3258953" y="1207053"/>
              <a:ext cx="4218333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5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017" y="351440"/>
              <a:ext cx="1604261" cy="1398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248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8" r:id="rId2"/>
    <p:sldLayoutId id="2147483689" r:id="rId3"/>
    <p:sldLayoutId id="2147483708" r:id="rId4"/>
    <p:sldLayoutId id="2147483710" r:id="rId5"/>
    <p:sldLayoutId id="2147483711" r:id="rId6"/>
  </p:sldLayoutIdLst>
  <p:hf hdr="0" ftr="0" dt="0"/>
  <p:txStyles>
    <p:titleStyle>
      <a:lvl1pPr algn="l" defTabSz="685672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DIN Next LT Pro Light Condensed" charset="0"/>
          <a:ea typeface="+mj-ea"/>
          <a:cs typeface="DIN Next LT Pro Light Condensed" charset="0"/>
        </a:defRPr>
      </a:lvl1pPr>
    </p:titleStyle>
    <p:bodyStyle>
      <a:lvl1pPr marL="0" indent="0" algn="l" defTabSz="68567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1pPr>
      <a:lvl2pPr marL="342835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5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2pPr>
      <a:lvl3pPr marL="685672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35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3pPr>
      <a:lvl4pPr marL="1028507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4pPr>
      <a:lvl5pPr marL="1371343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5pPr>
      <a:lvl6pPr marL="1885597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32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68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03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2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07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43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78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1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5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8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31">
          <p15:clr>
            <a:srgbClr val="F26B43"/>
          </p15:clr>
        </p15:guide>
        <p15:guide id="2" pos="771">
          <p15:clr>
            <a:srgbClr val="F26B43"/>
          </p15:clr>
        </p15:guide>
        <p15:guide id="3" pos="4989">
          <p15:clr>
            <a:srgbClr val="F26B43"/>
          </p15:clr>
        </p15:guide>
        <p15:guide id="4" orient="horz" pos="2904">
          <p15:clr>
            <a:srgbClr val="F26B43"/>
          </p15:clr>
        </p15:guide>
        <p15:guide id="5" orient="horz" pos="906">
          <p15:clr>
            <a:srgbClr val="F26B43"/>
          </p15:clr>
        </p15:guide>
        <p15:guide id="6" pos="28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6"/>
          <p:cNvCxnSpPr/>
          <p:nvPr userDrawn="1"/>
        </p:nvCxnSpPr>
        <p:spPr>
          <a:xfrm>
            <a:off x="4573786" y="4795977"/>
            <a:ext cx="0" cy="217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"/>
          <p:cNvSpPr txBox="1"/>
          <p:nvPr userDrawn="1"/>
        </p:nvSpPr>
        <p:spPr>
          <a:xfrm>
            <a:off x="2915839" y="4797031"/>
            <a:ext cx="1526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b="0" i="0" kern="1200" baseline="0" dirty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© PRODYNA 2018</a:t>
            </a:r>
            <a:endParaRPr lang="de-DE" sz="900" b="0" i="0" baseline="0" dirty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sp>
        <p:nvSpPr>
          <p:cNvPr id="13" name="TextBox 10"/>
          <p:cNvSpPr txBox="1"/>
          <p:nvPr userDrawn="1"/>
        </p:nvSpPr>
        <p:spPr>
          <a:xfrm>
            <a:off x="4715077" y="4797031"/>
            <a:ext cx="69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Slide </a:t>
            </a:r>
            <a:fld id="{44F85205-048D-CC4B-8611-5063AEA5203D}" type="slidenum">
              <a:rPr lang="de-DE" sz="900" b="0" i="0" kern="1200" baseline="0" smtClean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‹#›</a:t>
            </a:fld>
            <a:endParaRPr lang="de-DE" sz="900" b="0" i="0" baseline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grpSp>
        <p:nvGrpSpPr>
          <p:cNvPr id="5" name="Group 2"/>
          <p:cNvGrpSpPr/>
          <p:nvPr userDrawn="1"/>
        </p:nvGrpSpPr>
        <p:grpSpPr>
          <a:xfrm>
            <a:off x="294758" y="521050"/>
            <a:ext cx="7625281" cy="524433"/>
            <a:chOff x="786017" y="351440"/>
            <a:chExt cx="20334083" cy="1398488"/>
          </a:xfrm>
        </p:grpSpPr>
        <p:cxnSp>
          <p:nvCxnSpPr>
            <p:cNvPr id="6" name="Straight Connector 3"/>
            <p:cNvCxnSpPr/>
            <p:nvPr userDrawn="1"/>
          </p:nvCxnSpPr>
          <p:spPr>
            <a:xfrm flipV="1">
              <a:off x="3258950" y="1193800"/>
              <a:ext cx="17861150" cy="13253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4"/>
            <p:cNvCxnSpPr/>
            <p:nvPr userDrawn="1"/>
          </p:nvCxnSpPr>
          <p:spPr>
            <a:xfrm>
              <a:off x="3258953" y="1207053"/>
              <a:ext cx="4218333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5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017" y="351440"/>
              <a:ext cx="1604261" cy="1398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986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6" r:id="rId2"/>
    <p:sldLayoutId id="2147483707" r:id="rId3"/>
    <p:sldLayoutId id="2147483709" r:id="rId4"/>
    <p:sldLayoutId id="2147483712" r:id="rId5"/>
  </p:sldLayoutIdLst>
  <p:hf hdr="0" ftr="0" dt="0"/>
  <p:txStyles>
    <p:titleStyle>
      <a:lvl1pPr algn="l" defTabSz="685672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DIN Next LT Pro Light Condensed" charset="0"/>
          <a:ea typeface="+mj-ea"/>
          <a:cs typeface="DIN Next LT Pro Light Condensed" charset="0"/>
        </a:defRPr>
      </a:lvl1pPr>
    </p:titleStyle>
    <p:bodyStyle>
      <a:lvl1pPr marL="0" indent="0" algn="l" defTabSz="68567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1pPr>
      <a:lvl2pPr marL="342835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5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2pPr>
      <a:lvl3pPr marL="685672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35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3pPr>
      <a:lvl4pPr marL="1028507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4pPr>
      <a:lvl5pPr marL="1371343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5pPr>
      <a:lvl6pPr marL="1885597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32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68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03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2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07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43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78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1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5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8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31">
          <p15:clr>
            <a:srgbClr val="F26B43"/>
          </p15:clr>
        </p15:guide>
        <p15:guide id="2" pos="771">
          <p15:clr>
            <a:srgbClr val="F26B43"/>
          </p15:clr>
        </p15:guide>
        <p15:guide id="3" pos="4989">
          <p15:clr>
            <a:srgbClr val="F26B43"/>
          </p15:clr>
        </p15:guide>
        <p15:guide id="4" orient="horz" pos="2904">
          <p15:clr>
            <a:srgbClr val="F26B43"/>
          </p15:clr>
        </p15:guide>
        <p15:guide id="5" orient="horz" pos="906">
          <p15:clr>
            <a:srgbClr val="F26B43"/>
          </p15:clr>
        </p15:guide>
        <p15:guide id="6" pos="288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/>
          <p:cNvCxnSpPr/>
          <p:nvPr userDrawn="1"/>
        </p:nvCxnSpPr>
        <p:spPr>
          <a:xfrm>
            <a:off x="4573786" y="4795977"/>
            <a:ext cx="0" cy="217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"/>
          <p:cNvSpPr txBox="1"/>
          <p:nvPr userDrawn="1"/>
        </p:nvSpPr>
        <p:spPr>
          <a:xfrm>
            <a:off x="2915839" y="4797031"/>
            <a:ext cx="1526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b="0" i="0" kern="1200" baseline="0" dirty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© PRODYNA 2018</a:t>
            </a:r>
            <a:endParaRPr lang="de-DE" sz="900" b="0" i="0" baseline="0" dirty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sp>
        <p:nvSpPr>
          <p:cNvPr id="5" name="TextBox 10"/>
          <p:cNvSpPr txBox="1"/>
          <p:nvPr userDrawn="1"/>
        </p:nvSpPr>
        <p:spPr>
          <a:xfrm>
            <a:off x="4715077" y="4797031"/>
            <a:ext cx="69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Slide </a:t>
            </a:r>
            <a:fld id="{44F85205-048D-CC4B-8611-5063AEA5203D}" type="slidenum">
              <a:rPr lang="de-DE" sz="900" b="0" i="0" kern="1200" baseline="0" smtClean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‹#›</a:t>
            </a:fld>
            <a:endParaRPr lang="de-DE" sz="900" b="0" i="0" baseline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grpSp>
        <p:nvGrpSpPr>
          <p:cNvPr id="15" name="Group 2"/>
          <p:cNvGrpSpPr/>
          <p:nvPr userDrawn="1"/>
        </p:nvGrpSpPr>
        <p:grpSpPr>
          <a:xfrm>
            <a:off x="294758" y="521050"/>
            <a:ext cx="7625281" cy="524433"/>
            <a:chOff x="786017" y="351440"/>
            <a:chExt cx="20334083" cy="1398488"/>
          </a:xfrm>
        </p:grpSpPr>
        <p:cxnSp>
          <p:nvCxnSpPr>
            <p:cNvPr id="16" name="Straight Connector 3"/>
            <p:cNvCxnSpPr/>
            <p:nvPr userDrawn="1"/>
          </p:nvCxnSpPr>
          <p:spPr>
            <a:xfrm flipV="1">
              <a:off x="3258950" y="1193800"/>
              <a:ext cx="17861150" cy="13253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4"/>
            <p:cNvCxnSpPr/>
            <p:nvPr userDrawn="1"/>
          </p:nvCxnSpPr>
          <p:spPr>
            <a:xfrm>
              <a:off x="3258953" y="1207053"/>
              <a:ext cx="4218333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017" y="351440"/>
              <a:ext cx="1604261" cy="1398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575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hf hdr="0" ftr="0" dt="0"/>
  <p:txStyles>
    <p:titleStyle>
      <a:lvl1pPr algn="l" defTabSz="685672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DIN Next LT Pro Light Condensed" charset="0"/>
          <a:ea typeface="+mj-ea"/>
          <a:cs typeface="DIN Next LT Pro Light Condensed" charset="0"/>
        </a:defRPr>
      </a:lvl1pPr>
    </p:titleStyle>
    <p:bodyStyle>
      <a:lvl1pPr marL="0" indent="0" algn="l" defTabSz="68567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1pPr>
      <a:lvl2pPr marL="342835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5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2pPr>
      <a:lvl3pPr marL="685672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35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3pPr>
      <a:lvl4pPr marL="1028507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4pPr>
      <a:lvl5pPr marL="1371343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5pPr>
      <a:lvl6pPr marL="1885597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32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68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03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2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07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43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78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1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5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8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31">
          <p15:clr>
            <a:srgbClr val="F26B43"/>
          </p15:clr>
        </p15:guide>
        <p15:guide id="2" pos="771">
          <p15:clr>
            <a:srgbClr val="F26B43"/>
          </p15:clr>
        </p15:guide>
        <p15:guide id="3" pos="4989">
          <p15:clr>
            <a:srgbClr val="F26B43"/>
          </p15:clr>
        </p15:guide>
        <p15:guide id="4" orient="horz" pos="2904">
          <p15:clr>
            <a:srgbClr val="F26B43"/>
          </p15:clr>
        </p15:guide>
        <p15:guide id="5" orient="horz" pos="906">
          <p15:clr>
            <a:srgbClr val="F26B43"/>
          </p15:clr>
        </p15:guide>
        <p15:guide id="6" pos="288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/>
          <p:cNvCxnSpPr/>
          <p:nvPr userDrawn="1"/>
        </p:nvCxnSpPr>
        <p:spPr>
          <a:xfrm>
            <a:off x="4573786" y="4795977"/>
            <a:ext cx="0" cy="217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"/>
          <p:cNvSpPr txBox="1"/>
          <p:nvPr userDrawn="1"/>
        </p:nvSpPr>
        <p:spPr>
          <a:xfrm>
            <a:off x="2915839" y="4797031"/>
            <a:ext cx="1526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© PRODYNA 2018</a:t>
            </a:r>
            <a:endParaRPr lang="de-DE" sz="900" b="0" i="0" baseline="0" dirty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sp>
        <p:nvSpPr>
          <p:cNvPr id="5" name="TextBox 10"/>
          <p:cNvSpPr txBox="1"/>
          <p:nvPr userDrawn="1"/>
        </p:nvSpPr>
        <p:spPr>
          <a:xfrm>
            <a:off x="4715077" y="4797031"/>
            <a:ext cx="69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Slide </a:t>
            </a:r>
            <a:fld id="{44F85205-048D-CC4B-8611-5063AEA5203D}" type="slidenum">
              <a:rPr lang="de-DE" sz="900" b="0" i="0" kern="1200" baseline="0" smtClean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‹#›</a:t>
            </a:fld>
            <a:endParaRPr lang="de-DE" sz="900" b="0" i="0" baseline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grpSp>
        <p:nvGrpSpPr>
          <p:cNvPr id="15" name="Group 2"/>
          <p:cNvGrpSpPr/>
          <p:nvPr userDrawn="1"/>
        </p:nvGrpSpPr>
        <p:grpSpPr>
          <a:xfrm>
            <a:off x="294758" y="521050"/>
            <a:ext cx="7625281" cy="524433"/>
            <a:chOff x="786017" y="351440"/>
            <a:chExt cx="20334083" cy="1398488"/>
          </a:xfrm>
        </p:grpSpPr>
        <p:cxnSp>
          <p:nvCxnSpPr>
            <p:cNvPr id="16" name="Straight Connector 3"/>
            <p:cNvCxnSpPr/>
            <p:nvPr userDrawn="1"/>
          </p:nvCxnSpPr>
          <p:spPr>
            <a:xfrm flipV="1">
              <a:off x="3258950" y="1193800"/>
              <a:ext cx="17861150" cy="13253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4"/>
            <p:cNvCxnSpPr/>
            <p:nvPr userDrawn="1"/>
          </p:nvCxnSpPr>
          <p:spPr>
            <a:xfrm>
              <a:off x="3258953" y="1207053"/>
              <a:ext cx="4218333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017" y="351440"/>
              <a:ext cx="1604261" cy="1398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81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hf hdr="0" ftr="0" dt="0"/>
  <p:txStyles>
    <p:titleStyle>
      <a:lvl1pPr algn="l" defTabSz="685672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DIN Next LT Pro Light Condensed" charset="0"/>
          <a:ea typeface="+mj-ea"/>
          <a:cs typeface="DIN Next LT Pro Light Condensed" charset="0"/>
        </a:defRPr>
      </a:lvl1pPr>
    </p:titleStyle>
    <p:bodyStyle>
      <a:lvl1pPr marL="0" indent="0" algn="l" defTabSz="68567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1pPr>
      <a:lvl2pPr marL="342835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5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2pPr>
      <a:lvl3pPr marL="685672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35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3pPr>
      <a:lvl4pPr marL="1028507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4pPr>
      <a:lvl5pPr marL="1371343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5pPr>
      <a:lvl6pPr marL="1885597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32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68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03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2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07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43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78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1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5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8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31">
          <p15:clr>
            <a:srgbClr val="F26B43"/>
          </p15:clr>
        </p15:guide>
        <p15:guide id="2" pos="771">
          <p15:clr>
            <a:srgbClr val="F26B43"/>
          </p15:clr>
        </p15:guide>
        <p15:guide id="3" pos="4989">
          <p15:clr>
            <a:srgbClr val="F26B43"/>
          </p15:clr>
        </p15:guide>
        <p15:guide id="4" orient="horz" pos="2904">
          <p15:clr>
            <a:srgbClr val="F26B43"/>
          </p15:clr>
        </p15:guide>
        <p15:guide id="5" orient="horz" pos="906">
          <p15:clr>
            <a:srgbClr val="F26B43"/>
          </p15:clr>
        </p15:guide>
        <p15:guide id="6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ojevtic/spring-boot-workshop/blob/master/rest-hateoas/src/main/java/pd/workshop/resthateoas/web/RestExceptionHandler.jav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ojevtic/spring-boot-workshop/blob/master/rest-hateoas/src/main/java/pd/workshop/resthateoas/config/BaseConfiguration.jav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or-GET/http-decision-diagram/blob/master/doc/README.m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ojevtic/spring-boot-workshop/blob/master/rest-hateoas/src/test/java/pd/workshop/resthateoas/web/UserRestWebMvcTest.jav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markojevtic/spring-boot-workshop/blob/master/rest-hateoas/src/test/java/pd/workshop/resthateoas/web/UserRestSpringTest.java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ojevtic/spring-boot-workshop/blob/master/rest-hateoas/src/main/java/pd/workshop/resthateoas/web/UserRest.jav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" b="91"/>
          <a:stretch>
            <a:fillRect/>
          </a:stretch>
        </p:blipFill>
        <p:spPr/>
      </p:pic>
      <p:sp>
        <p:nvSpPr>
          <p:cNvPr id="12" name="Rectangle 9"/>
          <p:cNvSpPr/>
          <p:nvPr/>
        </p:nvSpPr>
        <p:spPr>
          <a:xfrm>
            <a:off x="0" y="0"/>
            <a:ext cx="2476800" cy="51435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9" dirty="0">
              <a:latin typeface="DIN Next LT Pro Condensed" charset="0"/>
              <a:ea typeface="DIN Next LT Pro Condensed" charset="0"/>
              <a:cs typeface="DIN Next LT Pro Condensed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1882985"/>
            <a:ext cx="2479729" cy="414989"/>
          </a:xfrm>
          <a:prstGeom prst="rect">
            <a:avLst/>
          </a:prstGeom>
        </p:spPr>
        <p:txBody>
          <a:bodyPr/>
          <a:lstStyle>
            <a:lvl1pPr algn="ctr" defTabSz="6856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baseline="0">
                <a:solidFill>
                  <a:schemeClr val="bg1"/>
                </a:solidFill>
                <a:latin typeface="DIN Next LT Pro Condensed" charset="0"/>
                <a:ea typeface="+mj-ea"/>
                <a:cs typeface="DIN Next LT Pro Light Condensed" charset="0"/>
              </a:defRPr>
            </a:lvl1pPr>
          </a:lstStyle>
          <a:p>
            <a:r>
              <a:rPr lang="de-DE" sz="2600" dirty="0"/>
              <a:t>SPRING hateoas</a:t>
            </a:r>
          </a:p>
        </p:txBody>
      </p:sp>
      <p:sp>
        <p:nvSpPr>
          <p:cNvPr id="14" name="Textplatzhalter 53"/>
          <p:cNvSpPr txBox="1">
            <a:spLocks/>
          </p:cNvSpPr>
          <p:nvPr/>
        </p:nvSpPr>
        <p:spPr>
          <a:xfrm>
            <a:off x="0" y="2481054"/>
            <a:ext cx="2476800" cy="878519"/>
          </a:xfrm>
          <a:prstGeom prst="rect">
            <a:avLst/>
          </a:prstGeom>
        </p:spPr>
        <p:txBody>
          <a:bodyPr/>
          <a:lstStyle>
            <a:lvl1pPr marL="0" indent="0" algn="ctr" defTabSz="685672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200" kern="1200" cap="all" baseline="0">
                <a:solidFill>
                  <a:schemeClr val="bg1"/>
                </a:solidFill>
                <a:effectLst/>
                <a:latin typeface="DIN Next LT Pro Condensed" charset="0"/>
                <a:ea typeface="+mn-ea"/>
                <a:cs typeface="DIN Next LT Pro Light Condensed" charset="0"/>
              </a:defRPr>
            </a:lvl1pPr>
            <a:lvl2pPr marL="342835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5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2pPr>
            <a:lvl3pPr marL="685672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3pPr>
            <a:lvl4pPr marL="1028507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4pPr>
            <a:lvl5pPr marL="1371343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5pPr>
            <a:lvl6pPr marL="1885597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432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268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103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de-DE" dirty="0"/>
          </a:p>
        </p:txBody>
      </p:sp>
      <p:cxnSp>
        <p:nvCxnSpPr>
          <p:cNvPr id="15" name="Straight Connector 3"/>
          <p:cNvCxnSpPr/>
          <p:nvPr/>
        </p:nvCxnSpPr>
        <p:spPr>
          <a:xfrm flipV="1">
            <a:off x="234019" y="2367999"/>
            <a:ext cx="2001600" cy="49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platzhalter 53">
            <a:extLst>
              <a:ext uri="{FF2B5EF4-FFF2-40B4-BE49-F238E27FC236}">
                <a16:creationId xmlns:a16="http://schemas.microsoft.com/office/drawing/2014/main" id="{1B7F6F4B-0F3F-4FC1-B37F-349DBCCA595D}"/>
              </a:ext>
            </a:extLst>
          </p:cNvPr>
          <p:cNvSpPr txBox="1">
            <a:spLocks/>
          </p:cNvSpPr>
          <p:nvPr/>
        </p:nvSpPr>
        <p:spPr>
          <a:xfrm>
            <a:off x="0" y="2481054"/>
            <a:ext cx="2476800" cy="1068058"/>
          </a:xfrm>
          <a:prstGeom prst="rect">
            <a:avLst/>
          </a:prstGeom>
        </p:spPr>
        <p:txBody>
          <a:bodyPr/>
          <a:lstStyle>
            <a:lvl1pPr marL="0" indent="0" algn="ctr" defTabSz="685672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200" kern="1200" cap="all" baseline="0">
                <a:solidFill>
                  <a:schemeClr val="bg1"/>
                </a:solidFill>
                <a:effectLst/>
                <a:latin typeface="DIN Next LT Pro Condensed" charset="0"/>
                <a:ea typeface="+mn-ea"/>
                <a:cs typeface="DIN Next LT Pro Light Condensed" charset="0"/>
              </a:defRPr>
            </a:lvl1pPr>
            <a:lvl2pPr marL="342835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5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2pPr>
            <a:lvl3pPr marL="685672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3pPr>
            <a:lvl4pPr marL="1028507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4pPr>
            <a:lvl5pPr marL="1371343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5pPr>
            <a:lvl6pPr marL="1885597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432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268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103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DIN Next LT Pro Condensed" charset="0"/>
                <a:cs typeface="DIN Next LT Pro Condensed" charset="0"/>
              </a:rPr>
              <a:t>RESTful API with </a:t>
            </a:r>
          </a:p>
          <a:p>
            <a:r>
              <a:rPr lang="en-US" dirty="0">
                <a:ea typeface="DIN Next LT Pro Condensed" charset="0"/>
                <a:cs typeface="DIN Next LT Pro Condensed" charset="0"/>
              </a:rPr>
              <a:t>Spring Boot and HATEOAS</a:t>
            </a:r>
          </a:p>
          <a:p>
            <a:pPr>
              <a:lnSpc>
                <a:spcPct val="10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9440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How to convert exceptions to http status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Exception handlers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441C3E8-F8F2-4438-AC0E-DB0D8FA3D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24712-897D-4BD4-86F1-A4AC878BF7A9}"/>
              </a:ext>
            </a:extLst>
          </p:cNvPr>
          <p:cNvSpPr/>
          <p:nvPr/>
        </p:nvSpPr>
        <p:spPr>
          <a:xfrm>
            <a:off x="1128489" y="1198881"/>
            <a:ext cx="678168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There is a few approaches to map exception to HTTP status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The simplest way with annotating exception @</a:t>
            </a:r>
            <a:r>
              <a:rPr lang="en-US" sz="1400" dirty="0" err="1"/>
              <a:t>ResponseStatus</a:t>
            </a:r>
            <a:endParaRPr lang="en-US" sz="1400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Create controller advice @</a:t>
            </a:r>
            <a:r>
              <a:rPr lang="en-US" sz="1400" dirty="0" err="1"/>
              <a:t>ControllerAdvice</a:t>
            </a:r>
            <a:r>
              <a:rPr lang="en-US" sz="1400" dirty="0"/>
              <a:t> 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Use @</a:t>
            </a:r>
            <a:r>
              <a:rPr lang="en-US" sz="1400" dirty="0" err="1"/>
              <a:t>ControllerAdvice</a:t>
            </a:r>
            <a:r>
              <a:rPr lang="en-US" sz="1400" dirty="0"/>
              <a:t> ( by package, annotation ) 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Method @</a:t>
            </a:r>
            <a:r>
              <a:rPr lang="en-US" sz="1400" dirty="0" err="1"/>
              <a:t>ExceptionHandler</a:t>
            </a:r>
            <a:r>
              <a:rPr lang="en-US" sz="1400" dirty="0"/>
              <a:t>( </a:t>
            </a:r>
            <a:r>
              <a:rPr lang="en-US" sz="1400" dirty="0" err="1"/>
              <a:t>targetexception.class</a:t>
            </a:r>
            <a:r>
              <a:rPr lang="en-US" sz="1400" dirty="0"/>
              <a:t> ) to handle given type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Example: </a:t>
            </a:r>
            <a:r>
              <a:rPr lang="en-US" sz="1400" dirty="0" err="1">
                <a:hlinkClick r:id="rId3"/>
              </a:rPr>
              <a:t>RestExceptionHandler</a:t>
            </a:r>
            <a:endParaRPr lang="en-US" sz="1400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Create  @</a:t>
            </a:r>
            <a:r>
              <a:rPr lang="en-US" sz="1400" dirty="0" err="1"/>
              <a:t>ExceptionHandler</a:t>
            </a:r>
            <a:r>
              <a:rPr lang="en-US" sz="1400" dirty="0"/>
              <a:t> method inside of controller.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Introduce </a:t>
            </a:r>
            <a:r>
              <a:rPr lang="en-US" sz="1400" dirty="0" err="1"/>
              <a:t>ErrorDTO</a:t>
            </a:r>
            <a:r>
              <a:rPr lang="en-US" sz="1400" dirty="0"/>
              <a:t> in order to provide better error payload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In performance critical API try to minimize  exception usage.</a:t>
            </a:r>
            <a:r>
              <a:rPr lang="en-US" dirty="0"/>
              <a:t> 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72512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How to write rest controller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Rest controller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441C3E8-F8F2-4438-AC0E-DB0D8FA3D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24712-897D-4BD4-86F1-A4AC878BF7A9}"/>
              </a:ext>
            </a:extLst>
          </p:cNvPr>
          <p:cNvSpPr/>
          <p:nvPr/>
        </p:nvSpPr>
        <p:spPr>
          <a:xfrm>
            <a:off x="1128489" y="1198881"/>
            <a:ext cx="6781681" cy="2593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Provide DTO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It’s not real duplication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DTO protects API from changes in domain and vice versa 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Help in case of versioning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Converter provide DTO &lt;-&gt; Entity conversion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Register conversion service bean in configuration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 err="1"/>
              <a:t>DefaultConversionService</a:t>
            </a:r>
            <a:r>
              <a:rPr lang="en-US" dirty="0"/>
              <a:t> </a:t>
            </a:r>
            <a:endParaRPr lang="en-US" sz="1600" dirty="0"/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It should be @Primary 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>
                <a:hlinkClick r:id="rId3"/>
              </a:rPr>
              <a:t>Configuration </a:t>
            </a:r>
            <a:r>
              <a:rPr lang="en-US" dirty="0">
                <a:hlinkClick r:id="rId3"/>
              </a:rPr>
              <a:t>example</a:t>
            </a:r>
            <a:endParaRPr lang="en-US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Create at least one converter component ( extends Converter&lt;S,R&gt;)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For conversion list use </a:t>
            </a:r>
            <a:r>
              <a:rPr lang="en-US" dirty="0" err="1"/>
              <a:t>TypeDescriptor</a:t>
            </a:r>
            <a:endParaRPr lang="en-US" dirty="0"/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870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Overview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err="1"/>
              <a:t>contents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1134990" y="1457343"/>
            <a:ext cx="6775180" cy="31644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REStful API design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Testing restful api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Rest controller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Exception and http status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Converters and DTOs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HATEOAS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168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How to design clean restful api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REStful API design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362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Proper resource naming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Use nouns instead of verbs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Use plurals, but in case of relation singular noun is acceptable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Describe resource functionality with HTTP methods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GET - Used to retrieve a representation of a resource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POST - Used to create new resources and sub-resources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PUT - Used to update/replace existing resources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PATCH - Used to partial update existing resources (?)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DELETE - Used to delete existing resources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Use HTTP status codes ( </a:t>
            </a:r>
            <a:r>
              <a:rPr lang="en-US" u="sng" dirty="0">
                <a:hlinkClick r:id="rId3"/>
              </a:rPr>
              <a:t>diagram</a:t>
            </a:r>
            <a:r>
              <a:rPr lang="en-US" dirty="0"/>
              <a:t> ) 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2xx - OK/successful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4xx - Client errors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5xx - Server errors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Use error payloads - convert exception to error payload.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Provide filtering, pagination and sorting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Use HATEOAS for better navigation.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Provide API versioning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8384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EXample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REStful API design 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16E9BABC-5818-4AA6-A769-3A29475F7E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3690070"/>
              </p:ext>
            </p:extLst>
          </p:nvPr>
        </p:nvGraphicFramePr>
        <p:xfrm>
          <a:off x="289776" y="1300767"/>
          <a:ext cx="8210280" cy="3309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80">
                  <a:extLst>
                    <a:ext uri="{9D8B030D-6E8A-4147-A177-3AD203B41FA5}">
                      <a16:colId xmlns:a16="http://schemas.microsoft.com/office/drawing/2014/main" val="1985347798"/>
                    </a:ext>
                  </a:extLst>
                </a:gridCol>
                <a:gridCol w="1524080">
                  <a:extLst>
                    <a:ext uri="{9D8B030D-6E8A-4147-A177-3AD203B41FA5}">
                      <a16:colId xmlns:a16="http://schemas.microsoft.com/office/drawing/2014/main" val="4057579302"/>
                    </a:ext>
                  </a:extLst>
                </a:gridCol>
                <a:gridCol w="1524080">
                  <a:extLst>
                    <a:ext uri="{9D8B030D-6E8A-4147-A177-3AD203B41FA5}">
                      <a16:colId xmlns:a16="http://schemas.microsoft.com/office/drawing/2014/main" val="1184219051"/>
                    </a:ext>
                  </a:extLst>
                </a:gridCol>
                <a:gridCol w="1524080">
                  <a:extLst>
                    <a:ext uri="{9D8B030D-6E8A-4147-A177-3AD203B41FA5}">
                      <a16:colId xmlns:a16="http://schemas.microsoft.com/office/drawing/2014/main" val="2073901243"/>
                    </a:ext>
                  </a:extLst>
                </a:gridCol>
                <a:gridCol w="2113960">
                  <a:extLst>
                    <a:ext uri="{9D8B030D-6E8A-4147-A177-3AD203B41FA5}">
                      <a16:colId xmlns:a16="http://schemas.microsoft.com/office/drawing/2014/main" val="1122546272"/>
                    </a:ext>
                  </a:extLst>
                </a:gridCol>
              </a:tblGrid>
              <a:tr h="40960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Resource</a:t>
                      </a:r>
                      <a:endParaRPr lang="en-US" b="1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</a:t>
                      </a:r>
                      <a:endParaRPr lang="en-US" b="1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POST</a:t>
                      </a:r>
                      <a:endParaRPr lang="en-US" b="1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PUT</a:t>
                      </a:r>
                      <a:endParaRPr lang="en-US" b="1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</a:t>
                      </a:r>
                      <a:endParaRPr lang="en-US" b="1" dirty="0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1942977661"/>
                  </a:ext>
                </a:extLst>
              </a:tr>
              <a:tr h="48591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all (200)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 new(201)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Bulk update(204)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Bulk delete(204,200)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2108983412"/>
                  </a:ext>
                </a:extLst>
              </a:tr>
              <a:tr h="64265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/users/13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a specific user(200)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405 - method is not allowed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Update specific users(200,204)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 specific users(204,200)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2842537986"/>
                  </a:ext>
                </a:extLst>
              </a:tr>
              <a:tr h="48591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/users/13/contacts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all (200)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 new(201)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Bulk update(204)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Bulk delete(204,200)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4199952836"/>
                  </a:ext>
                </a:extLst>
              </a:tr>
              <a:tr h="64265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/users/13/contacts/1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subresource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for give id(1) (200)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405 - method is not allowed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Update specific contact(200,204)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 specific contact(204,200)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2731964407"/>
                  </a:ext>
                </a:extLst>
              </a:tr>
              <a:tr h="64265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/users/13/blocked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user blocked flag(200)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Block user, set block flag(200, 201)</a:t>
                      </a:r>
                      <a:endParaRPr lang="sv-SE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Block, unblock(200, 204)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Unblock user(200, 204)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1528073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337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FILTERING example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REStful API design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0348365-658B-430F-ABE4-809D0E5F9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886025"/>
              </p:ext>
            </p:extLst>
          </p:nvPr>
        </p:nvGraphicFramePr>
        <p:xfrm>
          <a:off x="368241" y="1241126"/>
          <a:ext cx="8106058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411">
                  <a:extLst>
                    <a:ext uri="{9D8B030D-6E8A-4147-A177-3AD203B41FA5}">
                      <a16:colId xmlns:a16="http://schemas.microsoft.com/office/drawing/2014/main" val="3714274140"/>
                    </a:ext>
                  </a:extLst>
                </a:gridCol>
                <a:gridCol w="7398647">
                  <a:extLst>
                    <a:ext uri="{9D8B030D-6E8A-4147-A177-3AD203B41FA5}">
                      <a16:colId xmlns:a16="http://schemas.microsoft.com/office/drawing/2014/main" val="71691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100" b="0" cap="none" spc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Filtering, pagination and sorting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05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users?firstName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Max&amp;page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=1&amp;size=23&amp;sort=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firstName,lastName,asc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99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users?firstName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Max&amp;page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=1&amp;size=23&amp;sort=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firstName,asc&amp;sort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lastName,desc</a:t>
                      </a:r>
                      <a:endParaRPr lang="en-US" sz="1100" b="0" cap="none" spc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553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/users/search - with some complex criteria in body request. </a:t>
                      </a:r>
                    </a:p>
                    <a:p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i.e. { $or: [ { 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lastName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{ $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startWith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‘M’ }}, { contacts: { $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isEmpty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true}}] 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431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463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How to start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How to start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400" dirty="0"/>
              <a:t>Create new project with start.spring.io</a:t>
            </a:r>
            <a:endParaRPr lang="de-DE" altLang="en-US" sz="1400" dirty="0">
              <a:solidFill>
                <a:srgbClr val="000000"/>
              </a:solidFill>
              <a:latin typeface="Source Code Pro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441C3E8-F8F2-4438-AC0E-DB0D8FA3D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44C991-9F6F-4CF0-A531-6939C531E2A8}"/>
              </a:ext>
            </a:extLst>
          </p:cNvPr>
          <p:cNvSpPr/>
          <p:nvPr/>
        </p:nvSpPr>
        <p:spPr>
          <a:xfrm>
            <a:off x="1128488" y="3617963"/>
            <a:ext cx="678168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400" dirty="0"/>
              <a:t>In existing project include dependency:</a:t>
            </a:r>
          </a:p>
          <a:p>
            <a:pPr lvl="1" fontAlgn="base">
              <a:buClr>
                <a:schemeClr val="tx2"/>
              </a:buClr>
            </a:pPr>
            <a:r>
              <a:rPr lang="de-DE" sz="1400" dirty="0"/>
              <a:t> 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&lt;</a:t>
            </a:r>
            <a:r>
              <a:rPr lang="en-US" altLang="en-US" sz="1400" b="1" dirty="0">
                <a:solidFill>
                  <a:srgbClr val="000080"/>
                </a:solidFill>
                <a:latin typeface="Source Code Pro"/>
              </a:rPr>
              <a:t>dependency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&gt;</a:t>
            </a:r>
            <a:br>
              <a:rPr lang="en-US" altLang="en-US" sz="14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    &lt;</a:t>
            </a:r>
            <a:r>
              <a:rPr lang="en-US" altLang="en-US" sz="1400" b="1" dirty="0" err="1">
                <a:solidFill>
                  <a:srgbClr val="000080"/>
                </a:solidFill>
                <a:latin typeface="Source Code Pro"/>
              </a:rPr>
              <a:t>groupId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&gt;</a:t>
            </a:r>
            <a:r>
              <a:rPr lang="en-US" altLang="en-US" sz="1400" dirty="0" err="1">
                <a:solidFill>
                  <a:srgbClr val="000000"/>
                </a:solidFill>
                <a:latin typeface="Source Code Pro"/>
              </a:rPr>
              <a:t>org.springframework.boot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&lt;/</a:t>
            </a:r>
            <a:r>
              <a:rPr lang="en-US" altLang="en-US" sz="1400" b="1" dirty="0" err="1">
                <a:solidFill>
                  <a:srgbClr val="000080"/>
                </a:solidFill>
                <a:latin typeface="Source Code Pro"/>
              </a:rPr>
              <a:t>groupId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&gt;</a:t>
            </a:r>
            <a:br>
              <a:rPr lang="en-US" altLang="en-US" sz="14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    &lt;</a:t>
            </a:r>
            <a:r>
              <a:rPr lang="en-US" altLang="en-US" sz="1400" b="1" dirty="0" err="1">
                <a:solidFill>
                  <a:srgbClr val="000080"/>
                </a:solidFill>
                <a:latin typeface="Source Code Pro"/>
              </a:rPr>
              <a:t>artifactId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&gt;spring-boot-starter-</a:t>
            </a:r>
            <a:r>
              <a:rPr lang="en-US" altLang="en-US" sz="1400" dirty="0" err="1">
                <a:solidFill>
                  <a:srgbClr val="000000"/>
                </a:solidFill>
                <a:latin typeface="Source Code Pro"/>
              </a:rPr>
              <a:t>hateoas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&lt;/</a:t>
            </a:r>
            <a:r>
              <a:rPr lang="en-US" altLang="en-US" sz="1400" b="1" dirty="0" err="1">
                <a:solidFill>
                  <a:srgbClr val="000080"/>
                </a:solidFill>
                <a:latin typeface="Source Code Pro"/>
              </a:rPr>
              <a:t>artifactId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&gt;</a:t>
            </a:r>
            <a:br>
              <a:rPr lang="en-US" altLang="en-US" sz="14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&lt;/</a:t>
            </a:r>
            <a:r>
              <a:rPr lang="en-US" altLang="en-US" sz="1400" b="1" dirty="0">
                <a:solidFill>
                  <a:srgbClr val="000080"/>
                </a:solidFill>
                <a:latin typeface="Source Code Pro"/>
              </a:rPr>
              <a:t>dependency</a:t>
            </a:r>
            <a:r>
              <a:rPr lang="en-US" altLang="en-US" sz="1400" dirty="0">
                <a:solidFill>
                  <a:srgbClr val="000000"/>
                </a:solidFill>
                <a:latin typeface="Source Code Pro"/>
              </a:rPr>
              <a:t>&gt;</a:t>
            </a:r>
            <a:endParaRPr lang="de-DE" altLang="en-US" sz="1400" dirty="0">
              <a:solidFill>
                <a:srgbClr val="000000"/>
              </a:solidFill>
              <a:latin typeface="Source Code Pr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A5BE56-567F-420A-B744-D8C58FD480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314" y="1506658"/>
            <a:ext cx="4984124" cy="212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0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How to test spring restful api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Testing restful api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441C3E8-F8F2-4438-AC0E-DB0D8FA3D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24712-897D-4BD4-86F1-A4AC878BF7A9}"/>
              </a:ext>
            </a:extLst>
          </p:cNvPr>
          <p:cNvSpPr/>
          <p:nvPr/>
        </p:nvSpPr>
        <p:spPr>
          <a:xfrm>
            <a:off x="1128489" y="1198881"/>
            <a:ext cx="678168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altLang="en-US" sz="1400" dirty="0">
                <a:solidFill>
                  <a:srgbClr val="000000"/>
                </a:solidFill>
              </a:rPr>
              <a:t>Test class should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altLang="en-US" sz="1400" dirty="0">
                <a:solidFill>
                  <a:srgbClr val="000000"/>
                </a:solidFill>
              </a:rPr>
              <a:t>@RunWith( SpringRunner.class )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@</a:t>
            </a:r>
            <a:r>
              <a:rPr lang="en-US" sz="1400" dirty="0" err="1"/>
              <a:t>WebAppConfiguration</a:t>
            </a:r>
            <a:r>
              <a:rPr lang="en-US" sz="1400" dirty="0"/>
              <a:t> - provide web app configuration needed for some component(i.e. Link builder).</a:t>
            </a:r>
            <a:endParaRPr lang="de-DE" altLang="en-US" sz="1400" dirty="0">
              <a:solidFill>
                <a:srgbClr val="000000"/>
              </a:solidFill>
            </a:endParaRP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altLang="en-US" sz="1400" dirty="0">
                <a:solidFill>
                  <a:srgbClr val="000000"/>
                </a:solidFill>
              </a:rPr>
              <a:t>@WebMvcTest or @SpringTest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altLang="en-US" sz="1400" dirty="0">
                <a:solidFill>
                  <a:srgbClr val="000000"/>
                </a:solidFill>
              </a:rPr>
              <a:t>@WebMvcTest – provides MockMvc bean, but not all beans from appliction context. </a:t>
            </a:r>
            <a:r>
              <a:rPr lang="de-DE" altLang="en-US" sz="1400" dirty="0">
                <a:solidFill>
                  <a:srgbClr val="000000"/>
                </a:solidFill>
                <a:hlinkClick r:id="rId3"/>
              </a:rPr>
              <a:t>Example</a:t>
            </a:r>
            <a:r>
              <a:rPr lang="de-DE" altLang="en-US" sz="1400" dirty="0">
                <a:solidFill>
                  <a:srgbClr val="000000"/>
                </a:solidFill>
              </a:rPr>
              <a:t>.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altLang="en-US" sz="1400" dirty="0">
                <a:solidFill>
                  <a:srgbClr val="000000"/>
                </a:solidFill>
              </a:rPr>
              <a:t>@SrpingTest -  provide all beans from application context, but you have initialize MockMvc. </a:t>
            </a:r>
            <a:r>
              <a:rPr lang="de-DE" altLang="en-US" sz="1400" dirty="0">
                <a:solidFill>
                  <a:srgbClr val="000000"/>
                </a:solidFill>
                <a:hlinkClick r:id="rId4"/>
              </a:rPr>
              <a:t>Example</a:t>
            </a:r>
            <a:r>
              <a:rPr lang="de-DE" altLang="en-US" sz="1400" dirty="0">
                <a:solidFill>
                  <a:srgbClr val="000000"/>
                </a:solidFill>
              </a:rPr>
              <a:t>.</a:t>
            </a:r>
          </a:p>
          <a:p>
            <a:pPr fontAlgn="base">
              <a:buClr>
                <a:schemeClr val="tx2"/>
              </a:buClr>
            </a:pPr>
            <a:endParaRPr lang="de-DE" altLang="en-US" sz="1400" dirty="0">
              <a:solidFill>
                <a:srgbClr val="000000"/>
              </a:solidFill>
            </a:endParaRP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de-DE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56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How to test spring restful api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Testing restful api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441C3E8-F8F2-4438-AC0E-DB0D8FA3D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24712-897D-4BD4-86F1-A4AC878BF7A9}"/>
              </a:ext>
            </a:extLst>
          </p:cNvPr>
          <p:cNvSpPr/>
          <p:nvPr/>
        </p:nvSpPr>
        <p:spPr>
          <a:xfrm>
            <a:off x="1128489" y="1198881"/>
            <a:ext cx="760982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altLang="en-US" sz="1400" dirty="0">
                <a:solidFill>
                  <a:srgbClr val="000000"/>
                </a:solidFill>
              </a:rPr>
              <a:t>Writing test methods 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altLang="en-US" sz="1400" dirty="0">
                <a:solidFill>
                  <a:srgbClr val="000000"/>
                </a:solidFill>
              </a:rPr>
              <a:t>MockMvc – fluent API for calling REST api without running server and result assertation.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altLang="en-US" sz="1400" dirty="0">
                <a:solidFill>
                  <a:srgbClr val="000000"/>
                </a:solidFill>
              </a:rPr>
              <a:t>MockMvcRequestBuilders – static factories: get, post, put, patch, delete for relevant http methods.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altLang="en-US" sz="1400" dirty="0">
                <a:solidFill>
                  <a:srgbClr val="000000"/>
                </a:solidFill>
              </a:rPr>
              <a:t>MockMvcResultMatchers – result matchers for status, content, jsonPath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altLang="en-US" sz="1400" dirty="0">
                <a:solidFill>
                  <a:srgbClr val="000000"/>
                </a:solidFill>
              </a:rPr>
              <a:t>JsonPathResultMatchers – assertation for json attibutes </a:t>
            </a:r>
          </a:p>
          <a:p>
            <a:pPr lvl="1" fontAlgn="base">
              <a:buClr>
                <a:schemeClr val="tx2"/>
              </a:buClr>
            </a:pPr>
            <a:endParaRPr lang="en-US" altLang="en-US" sz="1400" b="1" dirty="0">
              <a:solidFill>
                <a:srgbClr val="660E7A"/>
              </a:solidFill>
              <a:latin typeface="Source Code Pro"/>
            </a:endParaRPr>
          </a:p>
          <a:p>
            <a:pPr lvl="1" fontAlgn="base">
              <a:buClr>
                <a:schemeClr val="tx2"/>
              </a:buClr>
            </a:pPr>
            <a:r>
              <a:rPr lang="en-US" altLang="en-US" sz="1200" b="1" dirty="0" err="1">
                <a:solidFill>
                  <a:srgbClr val="660E7A"/>
                </a:solidFill>
                <a:latin typeface="Source Code Pro"/>
              </a:rPr>
              <a:t>mvc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.perform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 </a:t>
            </a:r>
            <a:r>
              <a:rPr lang="en-US" altLang="en-US" sz="1200" i="1" dirty="0">
                <a:solidFill>
                  <a:srgbClr val="000000"/>
                </a:solidFill>
                <a:latin typeface="Source Code Pro"/>
              </a:rPr>
              <a:t>post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 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UserRest.</a:t>
            </a:r>
            <a:r>
              <a:rPr lang="en-US" altLang="en-US" sz="1200" i="1" dirty="0" err="1">
                <a:solidFill>
                  <a:srgbClr val="000000"/>
                </a:solidFill>
                <a:latin typeface="Source Code Pro"/>
              </a:rPr>
              <a:t>createLink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().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toUri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() )</a:t>
            </a:r>
            <a:br>
              <a:rPr lang="en-US" altLang="en-US" sz="12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        .accept( MediaType.</a:t>
            </a:r>
            <a:r>
              <a:rPr lang="en-US" altLang="en-US" sz="1200" b="1" i="1" dirty="0">
                <a:solidFill>
                  <a:srgbClr val="660E7A"/>
                </a:solidFill>
                <a:latin typeface="Source Code Pro"/>
              </a:rPr>
              <a:t>APPLICATION_JSON_UTF8 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)</a:t>
            </a:r>
            <a:br>
              <a:rPr lang="en-US" altLang="en-US" sz="12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        .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contentType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 MediaType.</a:t>
            </a:r>
            <a:r>
              <a:rPr lang="en-US" altLang="en-US" sz="1200" b="1" i="1" dirty="0">
                <a:solidFill>
                  <a:srgbClr val="660E7A"/>
                </a:solidFill>
                <a:latin typeface="Source Code Pro"/>
              </a:rPr>
              <a:t>APPLICATION_JSON_UTF8 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)</a:t>
            </a:r>
            <a:br>
              <a:rPr lang="en-US" altLang="en-US" sz="12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        .content( </a:t>
            </a:r>
            <a:r>
              <a:rPr lang="en-US" altLang="en-US" sz="1200" b="1" dirty="0" err="1">
                <a:solidFill>
                  <a:srgbClr val="660E7A"/>
                </a:solidFill>
                <a:latin typeface="Source Code Pro"/>
              </a:rPr>
              <a:t>mapper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.writeValueAsString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 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userDTO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 ) ) )</a:t>
            </a:r>
            <a:br>
              <a:rPr lang="en-US" altLang="en-US" sz="12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        .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andExpect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 </a:t>
            </a:r>
            <a:r>
              <a:rPr lang="en-US" altLang="en-US" sz="1200" i="1" dirty="0">
                <a:solidFill>
                  <a:srgbClr val="000000"/>
                </a:solidFill>
                <a:latin typeface="Source Code Pro"/>
              </a:rPr>
              <a:t>status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().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isOk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() )</a:t>
            </a:r>
            <a:br>
              <a:rPr lang="en-US" altLang="en-US" sz="12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        .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andExpect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 </a:t>
            </a:r>
            <a:r>
              <a:rPr lang="en-US" altLang="en-US" sz="1200" i="1" dirty="0" err="1">
                <a:solidFill>
                  <a:srgbClr val="000000"/>
                </a:solidFill>
                <a:latin typeface="Source Code Pro"/>
              </a:rPr>
              <a:t>jsonPath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 </a:t>
            </a:r>
            <a:r>
              <a:rPr lang="en-US" altLang="en-US" sz="1200" b="1" dirty="0">
                <a:solidFill>
                  <a:srgbClr val="008000"/>
                </a:solidFill>
                <a:latin typeface="Source Code Pro"/>
              </a:rPr>
              <a:t>"$.</a:t>
            </a:r>
            <a:r>
              <a:rPr lang="en-US" altLang="en-US" sz="1200" b="1" dirty="0" err="1">
                <a:solidFill>
                  <a:srgbClr val="008000"/>
                </a:solidFill>
                <a:latin typeface="Source Code Pro"/>
              </a:rPr>
              <a:t>userId</a:t>
            </a:r>
            <a:r>
              <a:rPr lang="en-US" altLang="en-US" sz="1200" b="1" dirty="0">
                <a:solidFill>
                  <a:srgbClr val="008000"/>
                </a:solidFill>
                <a:latin typeface="Source Code Pro"/>
              </a:rPr>
              <a:t>" 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).value( </a:t>
            </a:r>
            <a:r>
              <a:rPr lang="en-US" altLang="en-US" sz="1200" dirty="0" err="1">
                <a:solidFill>
                  <a:srgbClr val="000000"/>
                </a:solidFill>
                <a:latin typeface="Source Code Pro"/>
              </a:rPr>
              <a:t>userDTO.getUserId</a:t>
            </a:r>
            <a:r>
              <a:rPr lang="en-US" altLang="en-US" sz="1200" dirty="0">
                <a:solidFill>
                  <a:srgbClr val="000000"/>
                </a:solidFill>
                <a:latin typeface="Source Code Pro"/>
              </a:rPr>
              <a:t>() ) ));</a:t>
            </a:r>
            <a:endParaRPr lang="de-DE" altLang="en-US" sz="1200" dirty="0">
              <a:solidFill>
                <a:srgbClr val="000000"/>
              </a:solidFill>
            </a:endParaRP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de-DE" altLang="en-US" sz="1400" dirty="0">
              <a:solidFill>
                <a:srgbClr val="000000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56957E70-9DF8-4561-9BD7-2BFDEACEE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743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How to write rest controller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Rest controller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441C3E8-F8F2-4438-AC0E-DB0D8FA3D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24712-897D-4BD4-86F1-A4AC878BF7A9}"/>
              </a:ext>
            </a:extLst>
          </p:cNvPr>
          <p:cNvSpPr/>
          <p:nvPr/>
        </p:nvSpPr>
        <p:spPr>
          <a:xfrm>
            <a:off x="1128489" y="1198881"/>
            <a:ext cx="678168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Create controller class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package: resource 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@</a:t>
            </a:r>
            <a:r>
              <a:rPr lang="en-US" sz="1400" dirty="0" err="1"/>
              <a:t>RestController</a:t>
            </a:r>
            <a:endParaRPr lang="en-US" sz="1400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@</a:t>
            </a:r>
            <a:r>
              <a:rPr lang="en-US" sz="1400" dirty="0" err="1"/>
              <a:t>RequestMapping</a:t>
            </a:r>
            <a:r>
              <a:rPr lang="en-US" sz="1400" dirty="0"/>
              <a:t>( value = "/users", produces = APPLICATION_JSON )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Provide resource functionality by implementing class methods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@</a:t>
            </a:r>
            <a:r>
              <a:rPr lang="en-US" sz="1400" dirty="0" err="1"/>
              <a:t>RequestMapping</a:t>
            </a:r>
            <a:r>
              <a:rPr lang="en-US" sz="1400" dirty="0"/>
              <a:t>( method = GET )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method = GET, POST, PUT, PATCH, DELETE 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Or @</a:t>
            </a:r>
            <a:r>
              <a:rPr lang="en-US" sz="1400" dirty="0" err="1"/>
              <a:t>GetMapping</a:t>
            </a:r>
            <a:r>
              <a:rPr lang="en-US" sz="1400" dirty="0"/>
              <a:t>, @</a:t>
            </a:r>
            <a:r>
              <a:rPr lang="en-US" sz="1400" dirty="0" err="1"/>
              <a:t>PostMapping</a:t>
            </a:r>
            <a:r>
              <a:rPr lang="en-US" sz="1400" dirty="0"/>
              <a:t>, etc..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Method arguments annotation: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@</a:t>
            </a:r>
            <a:r>
              <a:rPr lang="en-US" sz="1400" dirty="0" err="1"/>
              <a:t>PathVariable</a:t>
            </a:r>
            <a:r>
              <a:rPr lang="en-US" sz="1400" dirty="0"/>
              <a:t> – extract argument from path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@</a:t>
            </a:r>
            <a:r>
              <a:rPr lang="en-US" sz="1400" dirty="0" err="1"/>
              <a:t>RequstBody</a:t>
            </a:r>
            <a:r>
              <a:rPr lang="en-US" sz="1400" dirty="0"/>
              <a:t> – </a:t>
            </a:r>
            <a:r>
              <a:rPr lang="en-US" sz="1400" dirty="0" err="1"/>
              <a:t>exteract</a:t>
            </a:r>
            <a:r>
              <a:rPr lang="en-US" sz="1400" dirty="0"/>
              <a:t> argument from request body.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Provide sub-resource in new controller class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Method should return Response entity with appropriate HTTP status code.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Example: </a:t>
            </a:r>
            <a:r>
              <a:rPr lang="en-US" sz="1400" dirty="0" err="1">
                <a:hlinkClick r:id="rId3"/>
              </a:rPr>
              <a:t>UserRest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6919130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rs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mage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xt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xt + Image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genda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11070</TotalTime>
  <Words>832</Words>
  <Application>Microsoft Office PowerPoint</Application>
  <PresentationFormat>On-screen Show (16:9)</PresentationFormat>
  <Paragraphs>143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DIN Next LT Pro Condensed</vt:lpstr>
      <vt:lpstr>DIN Next LT Pro Light Condensed</vt:lpstr>
      <vt:lpstr>Source Code Pro</vt:lpstr>
      <vt:lpstr>Wingdings</vt:lpstr>
      <vt:lpstr>Dividers</vt:lpstr>
      <vt:lpstr>Image</vt:lpstr>
      <vt:lpstr>Text</vt:lpstr>
      <vt:lpstr>Text + Image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Marko Jevtic</cp:lastModifiedBy>
  <cp:revision>1352</cp:revision>
  <cp:lastPrinted>2016-01-13T13:27:38Z</cp:lastPrinted>
  <dcterms:created xsi:type="dcterms:W3CDTF">2014-09-26T10:57:37Z</dcterms:created>
  <dcterms:modified xsi:type="dcterms:W3CDTF">2018-03-02T16:05:07Z</dcterms:modified>
</cp:coreProperties>
</file>