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list" TargetMode="External"/><Relationship Id="rId2" Type="http://schemas.openxmlformats.org/officeDocument/2006/relationships/hyperlink" Target="https://redis.io/commands#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commands#hash" TargetMode="External"/><Relationship Id="rId4" Type="http://schemas.openxmlformats.org/officeDocument/2006/relationships/hyperlink" Target="https://redis.io/commands#se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</a:t>
            </a:r>
            <a:r>
              <a:rPr lang="en-US"/>
              <a:t>used as file </a:t>
            </a:r>
            <a:r>
              <a:rPr lang="en-US" dirty="0"/>
              <a:t>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5016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Redis is one of the most popular in-memory key-data-structure database.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inventory, product prices.</a:t>
            </a:r>
          </a:p>
          <a:p>
            <a:r>
              <a:rPr lang="en-US" dirty="0"/>
              <a:t>Data structures:</a:t>
            </a:r>
          </a:p>
          <a:p>
            <a:pPr lvl="1" fontAlgn="base"/>
            <a:r>
              <a:rPr lang="en-US" dirty="0"/>
              <a:t>String - store values as string, ops: SET,GET, SETNX, INCR, </a:t>
            </a:r>
            <a:r>
              <a:rPr lang="en-US" u="sng" dirty="0" err="1">
                <a:hlinkClick r:id="rId2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List - list of strings, Ops: LPUSH, LPOP, LLEN, </a:t>
            </a:r>
            <a:r>
              <a:rPr lang="en-US" u="sng" dirty="0" err="1">
                <a:hlinkClick r:id="rId3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Set - unordered collection of strings with no repetition. SADD, SUNION, SINTER,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SortedSet</a:t>
            </a:r>
            <a:r>
              <a:rPr lang="en-US" dirty="0"/>
              <a:t> - ordered collection of strings with no repetition. ZADD, ZRANGEBYSCORE,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/>
              <a:t>Hash - is map between key and string value. HSET, HGET, HINCRBY, </a:t>
            </a:r>
            <a:r>
              <a:rPr lang="en-US" u="sng" dirty="0" err="1">
                <a:hlinkClick r:id="rId5"/>
              </a:rPr>
              <a:t>etc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Limitations: </a:t>
            </a:r>
          </a:p>
          <a:p>
            <a:pPr lvl="1" fontAlgn="base"/>
            <a:r>
              <a:rPr lang="en-US" dirty="0"/>
              <a:t>Values up to 512MB</a:t>
            </a:r>
          </a:p>
          <a:p>
            <a:pPr lvl="1" fontAlgn="base"/>
            <a:r>
              <a:rPr lang="en-US" dirty="0"/>
              <a:t>Collections up to 2^32-1 ( more than 4 billion )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25C5-EDF3-47F7-9ED4-53D45C7A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Netflix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DE8-265B-4FF3-A042-DD89A41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687"/>
            <a:ext cx="8596668" cy="4430676"/>
          </a:xfrm>
        </p:spPr>
        <p:txBody>
          <a:bodyPr/>
          <a:lstStyle/>
          <a:p>
            <a:r>
              <a:rPr lang="en-US" dirty="0"/>
              <a:t>Should provide easy developing of microservice architecture</a:t>
            </a:r>
          </a:p>
          <a:p>
            <a:r>
              <a:rPr lang="en-US" dirty="0"/>
              <a:t>Netflix alternatives: </a:t>
            </a:r>
            <a:r>
              <a:rPr lang="en-US" dirty="0" err="1"/>
              <a:t>Cloudfoundry</a:t>
            </a:r>
            <a:r>
              <a:rPr lang="en-US" dirty="0"/>
              <a:t>, Consul</a:t>
            </a:r>
          </a:p>
          <a:p>
            <a:r>
              <a:rPr lang="en-US" dirty="0"/>
              <a:t>The main components:</a:t>
            </a:r>
          </a:p>
          <a:p>
            <a:pPr lvl="1"/>
            <a:r>
              <a:rPr lang="en-US" dirty="0"/>
              <a:t>Configuration server – provides centralized configuration  for all microservices</a:t>
            </a:r>
          </a:p>
          <a:p>
            <a:pPr lvl="1"/>
            <a:r>
              <a:rPr lang="en-US" dirty="0"/>
              <a:t>Eureka – discovery server/client exposes services to each other.</a:t>
            </a:r>
          </a:p>
          <a:p>
            <a:pPr lvl="1"/>
            <a:r>
              <a:rPr lang="en-US" dirty="0" err="1"/>
              <a:t>Zuul</a:t>
            </a:r>
            <a:r>
              <a:rPr lang="en-US" dirty="0"/>
              <a:t> -  embedded and programable server.</a:t>
            </a:r>
          </a:p>
          <a:p>
            <a:pPr lvl="1"/>
            <a:r>
              <a:rPr lang="en-US" dirty="0"/>
              <a:t>Feign – microservice clients</a:t>
            </a:r>
          </a:p>
          <a:p>
            <a:pPr lvl="1"/>
            <a:r>
              <a:rPr lang="en-US" dirty="0"/>
              <a:t>Ribbon – </a:t>
            </a:r>
            <a:r>
              <a:rPr lang="en-US" dirty="0" err="1"/>
              <a:t>interservice</a:t>
            </a:r>
            <a:r>
              <a:rPr lang="en-US" dirty="0"/>
              <a:t> communication and  load </a:t>
            </a:r>
            <a:r>
              <a:rPr lang="en-US"/>
              <a:t>balansing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67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21225</TotalTime>
  <Words>2339</Words>
  <Application>Microsoft Office PowerPoint</Application>
  <PresentationFormat>Widescreen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Spring Netflix cloud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164</cp:revision>
  <dcterms:created xsi:type="dcterms:W3CDTF">2017-11-13T19:09:46Z</dcterms:created>
  <dcterms:modified xsi:type="dcterms:W3CDTF">2018-03-11T13:55:35Z</dcterms:modified>
</cp:coreProperties>
</file>