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8" r:id="rId1"/>
  </p:sldMasterIdLst>
  <p:notesMasterIdLst>
    <p:notesMasterId r:id="rId3"/>
  </p:notesMasterIdLst>
  <p:sldIdLst>
    <p:sldId id="256" r:id="rId2"/>
  </p:sldIdLst>
  <p:sldSz cx="49377600" cy="36576000"/>
  <p:notesSz cx="6858000" cy="9144000"/>
  <p:defaultTextStyle>
    <a:defPPr>
      <a:defRPr lang="en-US"/>
    </a:defPPr>
    <a:lvl1pPr marL="0" algn="l" defTabSz="4963820" rtl="0" eaLnBrk="1" latinLnBrk="0" hangingPunct="1">
      <a:defRPr sz="9800" kern="1200">
        <a:solidFill>
          <a:schemeClr val="tx1"/>
        </a:solidFill>
        <a:latin typeface="+mn-lt"/>
        <a:ea typeface="+mn-ea"/>
        <a:cs typeface="+mn-cs"/>
      </a:defRPr>
    </a:lvl1pPr>
    <a:lvl2pPr marL="2481910" algn="l" defTabSz="4963820" rtl="0" eaLnBrk="1" latinLnBrk="0" hangingPunct="1">
      <a:defRPr sz="9800" kern="1200">
        <a:solidFill>
          <a:schemeClr val="tx1"/>
        </a:solidFill>
        <a:latin typeface="+mn-lt"/>
        <a:ea typeface="+mn-ea"/>
        <a:cs typeface="+mn-cs"/>
      </a:defRPr>
    </a:lvl2pPr>
    <a:lvl3pPr marL="4963820" algn="l" defTabSz="4963820" rtl="0" eaLnBrk="1" latinLnBrk="0" hangingPunct="1">
      <a:defRPr sz="9800" kern="1200">
        <a:solidFill>
          <a:schemeClr val="tx1"/>
        </a:solidFill>
        <a:latin typeface="+mn-lt"/>
        <a:ea typeface="+mn-ea"/>
        <a:cs typeface="+mn-cs"/>
      </a:defRPr>
    </a:lvl3pPr>
    <a:lvl4pPr marL="7445731" algn="l" defTabSz="4963820" rtl="0" eaLnBrk="1" latinLnBrk="0" hangingPunct="1">
      <a:defRPr sz="9800" kern="1200">
        <a:solidFill>
          <a:schemeClr val="tx1"/>
        </a:solidFill>
        <a:latin typeface="+mn-lt"/>
        <a:ea typeface="+mn-ea"/>
        <a:cs typeface="+mn-cs"/>
      </a:defRPr>
    </a:lvl4pPr>
    <a:lvl5pPr marL="9927641" algn="l" defTabSz="4963820" rtl="0" eaLnBrk="1" latinLnBrk="0" hangingPunct="1">
      <a:defRPr sz="9800" kern="1200">
        <a:solidFill>
          <a:schemeClr val="tx1"/>
        </a:solidFill>
        <a:latin typeface="+mn-lt"/>
        <a:ea typeface="+mn-ea"/>
        <a:cs typeface="+mn-cs"/>
      </a:defRPr>
    </a:lvl5pPr>
    <a:lvl6pPr marL="12409551" algn="l" defTabSz="4963820" rtl="0" eaLnBrk="1" latinLnBrk="0" hangingPunct="1">
      <a:defRPr sz="9800" kern="1200">
        <a:solidFill>
          <a:schemeClr val="tx1"/>
        </a:solidFill>
        <a:latin typeface="+mn-lt"/>
        <a:ea typeface="+mn-ea"/>
        <a:cs typeface="+mn-cs"/>
      </a:defRPr>
    </a:lvl6pPr>
    <a:lvl7pPr marL="14891461" algn="l" defTabSz="4963820" rtl="0" eaLnBrk="1" latinLnBrk="0" hangingPunct="1">
      <a:defRPr sz="9800" kern="1200">
        <a:solidFill>
          <a:schemeClr val="tx1"/>
        </a:solidFill>
        <a:latin typeface="+mn-lt"/>
        <a:ea typeface="+mn-ea"/>
        <a:cs typeface="+mn-cs"/>
      </a:defRPr>
    </a:lvl7pPr>
    <a:lvl8pPr marL="17373371" algn="l" defTabSz="4963820" rtl="0" eaLnBrk="1" latinLnBrk="0" hangingPunct="1">
      <a:defRPr sz="9800" kern="1200">
        <a:solidFill>
          <a:schemeClr val="tx1"/>
        </a:solidFill>
        <a:latin typeface="+mn-lt"/>
        <a:ea typeface="+mn-ea"/>
        <a:cs typeface="+mn-cs"/>
      </a:defRPr>
    </a:lvl8pPr>
    <a:lvl9pPr marL="19855282" algn="l" defTabSz="4963820" rtl="0" eaLnBrk="1" latinLnBrk="0" hangingPunct="1">
      <a:defRPr sz="9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CB28357-F078-4164-9CDB-8D583F424BF5}">
          <p14:sldIdLst>
            <p14:sldId id="256"/>
          </p14:sldIdLst>
        </p14:section>
      </p14:sectionLst>
    </p:ext>
    <p:ext uri="{EFAFB233-063F-42B5-8137-9DF3F51BA10A}">
      <p15:sldGuideLst xmlns:p15="http://schemas.microsoft.com/office/powerpoint/2012/main">
        <p15:guide id="1" orient="horz" pos="11520">
          <p15:clr>
            <a:srgbClr val="A4A3A4"/>
          </p15:clr>
        </p15:guide>
        <p15:guide id="2" pos="155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u, Dongyi (Tony)" initials="DD(" lastIdx="2" clrIdx="0"/>
  <p:cmAuthor id="1" name="Loyo-Berrios, Nilsa" initials="LN" lastIdx="4" clrIdx="1"/>
  <p:cmAuthor id="2" name="Jiang, Hongying (Helen)" initials="HJ"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0B784"/>
    <a:srgbClr val="829DBE"/>
    <a:srgbClr val="919FB1"/>
    <a:srgbClr val="A1AFBD"/>
    <a:srgbClr val="E4BE7A"/>
    <a:srgbClr val="F6C46B"/>
    <a:srgbClr val="E8BF75"/>
    <a:srgbClr val="F6C46C"/>
    <a:srgbClr val="254061"/>
    <a:srgbClr val="017B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149" autoAdjust="0"/>
    <p:restoredTop sz="93899" autoAdjust="0"/>
  </p:normalViewPr>
  <p:slideViewPr>
    <p:cSldViewPr>
      <p:cViewPr varScale="1">
        <p:scale>
          <a:sx n="13" d="100"/>
          <a:sy n="13" d="100"/>
        </p:scale>
        <p:origin x="1468" y="68"/>
      </p:cViewPr>
      <p:guideLst>
        <p:guide orient="horz" pos="11520"/>
        <p:guide pos="15552"/>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oleObject" Target="file:///\\fda.gov\wodc\CDER\Users05\Yu.Lin\PROFILE\scientific%20day%20poster\counts_for%20poste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Yu.Lin\AppData\Local\Microsoft\Windows\Temporary%20Internet%20Files\Content.Outlook\Z3KH5UI0\counts_for%20post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aseline="0"/>
            </a:pPr>
            <a:r>
              <a:rPr lang="en-US" sz="2400" baseline="0" dirty="0"/>
              <a:t>ALCL Presentation in MDRs </a:t>
            </a:r>
          </a:p>
        </c:rich>
      </c:tx>
      <c:overlay val="0"/>
    </c:title>
    <c:autoTitleDeleted val="0"/>
    <c:plotArea>
      <c:layout>
        <c:manualLayout>
          <c:layoutTarget val="inner"/>
          <c:xMode val="edge"/>
          <c:yMode val="edge"/>
          <c:x val="0.23745160589209807"/>
          <c:y val="0.11907017661667564"/>
          <c:w val="0.59909187470068248"/>
          <c:h val="0.779560711102254"/>
        </c:manualLayout>
      </c:layout>
      <c:pieChart>
        <c:varyColors val="1"/>
        <c:ser>
          <c:idx val="0"/>
          <c:order val="0"/>
          <c:dLbls>
            <c:dLbl>
              <c:idx val="0"/>
              <c:layout>
                <c:manualLayout>
                  <c:x val="-0.18428345356702322"/>
                  <c:y val="-1.9721161755710702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3D5-49FC-8409-AB4227A7ABEC}"/>
                </c:ext>
              </c:extLst>
            </c:dLbl>
            <c:dLbl>
              <c:idx val="1"/>
              <c:layout>
                <c:manualLayout>
                  <c:x val="0.17490078759196453"/>
                  <c:y val="-3.8023977064851147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3D5-49FC-8409-AB4227A7ABEC}"/>
                </c:ext>
              </c:extLst>
            </c:dLbl>
            <c:dLbl>
              <c:idx val="2"/>
              <c:tx>
                <c:rich>
                  <a:bodyPr/>
                  <a:lstStyle/>
                  <a:p>
                    <a:r>
                      <a:rPr lang="en-US" sz="2400" baseline="0" dirty="0"/>
                      <a:t>Mass, 13</a:t>
                    </a:r>
                    <a:endParaRPr lang="en-US" dirty="0"/>
                  </a:p>
                </c:rich>
              </c:tx>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3D5-49FC-8409-AB4227A7ABEC}"/>
                </c:ext>
              </c:extLst>
            </c:dLbl>
            <c:dLbl>
              <c:idx val="3"/>
              <c:layout>
                <c:manualLayout>
                  <c:x val="-7.4613548246715367E-3"/>
                  <c:y val="-2.1077824865895701E-2"/>
                </c:manualLayout>
              </c:layout>
              <c:tx>
                <c:rich>
                  <a:bodyPr/>
                  <a:lstStyle/>
                  <a:p>
                    <a:r>
                      <a:rPr lang="en-US" sz="2400" baseline="0" dirty="0"/>
                      <a:t>Other, 38</a:t>
                    </a:r>
                    <a:endParaRPr lang="en-US" dirty="0"/>
                  </a:p>
                </c:rich>
              </c:tx>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3D5-49FC-8409-AB4227A7ABEC}"/>
                </c:ext>
              </c:extLst>
            </c:dLbl>
            <c:dLbl>
              <c:idx val="4"/>
              <c:layout>
                <c:manualLayout>
                  <c:x val="-2.2110998312650999E-2"/>
                  <c:y val="6.6698158973536509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3D5-49FC-8409-AB4227A7ABEC}"/>
                </c:ext>
              </c:extLst>
            </c:dLbl>
            <c:spPr>
              <a:noFill/>
              <a:ln>
                <a:noFill/>
              </a:ln>
              <a:effectLst/>
            </c:spPr>
            <c:txPr>
              <a:bodyPr/>
              <a:lstStyle/>
              <a:p>
                <a:pPr>
                  <a:defRPr sz="2400" baseline="0"/>
                </a:pPr>
                <a:endParaRPr lang="en-US"/>
              </a:p>
            </c:txPr>
            <c:showLegendKey val="0"/>
            <c:showVal val="1"/>
            <c:showCatName val="1"/>
            <c:showSerName val="0"/>
            <c:showPercent val="0"/>
            <c:showBubbleSize val="0"/>
            <c:showLeaderLines val="1"/>
            <c:extLst>
              <c:ext xmlns:c15="http://schemas.microsoft.com/office/drawing/2012/chart" uri="{CE6537A1-D6FC-4f65-9D91-7224C49458BB}"/>
            </c:extLst>
          </c:dLbls>
          <c:cat>
            <c:strRef>
              <c:f>presentations!$A$1:$A$5</c:f>
              <c:strCache>
                <c:ptCount val="5"/>
                <c:pt idx="0">
                  <c:v>Seroma</c:v>
                </c:pt>
                <c:pt idx="1">
                  <c:v>Capsular contraction</c:v>
                </c:pt>
                <c:pt idx="2">
                  <c:v>Peri-implant mass</c:v>
                </c:pt>
                <c:pt idx="3">
                  <c:v>other</c:v>
                </c:pt>
                <c:pt idx="4">
                  <c:v>not specified</c:v>
                </c:pt>
              </c:strCache>
            </c:strRef>
          </c:cat>
          <c:val>
            <c:numRef>
              <c:f>presentations!$B$1:$B$5</c:f>
              <c:numCache>
                <c:formatCode>General</c:formatCode>
                <c:ptCount val="5"/>
                <c:pt idx="0">
                  <c:v>158</c:v>
                </c:pt>
                <c:pt idx="1">
                  <c:v>20</c:v>
                </c:pt>
                <c:pt idx="2">
                  <c:v>13</c:v>
                </c:pt>
                <c:pt idx="3">
                  <c:v>38</c:v>
                </c:pt>
                <c:pt idx="4">
                  <c:v>94</c:v>
                </c:pt>
              </c:numCache>
            </c:numRef>
          </c:val>
          <c:extLst>
            <c:ext xmlns:c16="http://schemas.microsoft.com/office/drawing/2014/chart" uri="{C3380CC4-5D6E-409C-BE32-E72D297353CC}">
              <c16:uniqueId val="{00000005-B3D5-49FC-8409-AB4227A7ABEC}"/>
            </c:ext>
          </c:extLst>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726303779768865E-2"/>
          <c:y val="2.558524984063159E-2"/>
          <c:w val="0.85372599252847126"/>
          <c:h val="0.86847545726474773"/>
        </c:manualLayout>
      </c:layout>
      <c:barChart>
        <c:barDir val="col"/>
        <c:grouping val="clustered"/>
        <c:varyColors val="0"/>
        <c:ser>
          <c:idx val="0"/>
          <c:order val="0"/>
          <c:tx>
            <c:strRef>
              <c:f>'[counts_for poster.xlsx]Sheet15'!$C$1</c:f>
              <c:strCache>
                <c:ptCount val="1"/>
                <c:pt idx="0">
                  <c:v>MDR data</c:v>
                </c:pt>
              </c:strCache>
            </c:strRef>
          </c:tx>
          <c:spPr>
            <a:solidFill>
              <a:schemeClr val="accent1"/>
            </a:solidFill>
            <a:ln>
              <a:solidFill>
                <a:schemeClr val="tx2"/>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'[counts_for poster.xlsx]Sheet15'!$A$2:$B$5</c:f>
              <c:multiLvlStrCache>
                <c:ptCount val="4"/>
                <c:lvl>
                  <c:pt idx="0">
                    <c:v>Saline </c:v>
                  </c:pt>
                  <c:pt idx="1">
                    <c:v>Silicone</c:v>
                  </c:pt>
                  <c:pt idx="2">
                    <c:v>Smooth</c:v>
                  </c:pt>
                  <c:pt idx="3">
                    <c:v>Textured</c:v>
                  </c:pt>
                </c:lvl>
                <c:lvl>
                  <c:pt idx="0">
                    <c:v>Fill type</c:v>
                  </c:pt>
                  <c:pt idx="2">
                    <c:v>Surface type</c:v>
                  </c:pt>
                </c:lvl>
              </c:multiLvlStrCache>
            </c:multiLvlStrRef>
          </c:cat>
          <c:val>
            <c:numRef>
              <c:f>'[counts_for poster.xlsx]Sheet15'!$C$2:$C$5</c:f>
              <c:numCache>
                <c:formatCode>0.00%</c:formatCode>
                <c:ptCount val="4"/>
                <c:pt idx="0">
                  <c:v>0.35099999999999998</c:v>
                </c:pt>
                <c:pt idx="1">
                  <c:v>0.51800000000000002</c:v>
                </c:pt>
                <c:pt idx="2">
                  <c:v>7.8E-2</c:v>
                </c:pt>
                <c:pt idx="3">
                  <c:v>0.56499999999999995</c:v>
                </c:pt>
              </c:numCache>
            </c:numRef>
          </c:val>
          <c:extLst>
            <c:ext xmlns:c16="http://schemas.microsoft.com/office/drawing/2014/chart" uri="{C3380CC4-5D6E-409C-BE32-E72D297353CC}">
              <c16:uniqueId val="{00000000-F0D4-47E9-A241-23F209184B96}"/>
            </c:ext>
          </c:extLst>
        </c:ser>
        <c:ser>
          <c:idx val="1"/>
          <c:order val="1"/>
          <c:tx>
            <c:strRef>
              <c:f>'[counts_for poster.xlsx]Sheet15'!$D$1</c:f>
              <c:strCache>
                <c:ptCount val="1"/>
                <c:pt idx="0">
                  <c:v>Literature data</c:v>
                </c:pt>
              </c:strCache>
            </c:strRef>
          </c:tx>
          <c:spPr>
            <a:pattFill prst="pct70">
              <a:fgClr>
                <a:schemeClr val="accent6"/>
              </a:fgClr>
              <a:bgClr>
                <a:schemeClr val="bg1"/>
              </a:bgClr>
            </a:pattFill>
            <a:ln>
              <a:solidFill>
                <a:schemeClr val="accent2">
                  <a:shade val="95000"/>
                  <a:satMod val="105000"/>
                </a:schemeClr>
              </a:solidFill>
            </a:ln>
          </c:spPr>
          <c:invertIfNegative val="0"/>
          <c:dLbls>
            <c:spPr>
              <a:noFill/>
              <a:ln>
                <a:noFill/>
              </a:ln>
              <a:effectLst/>
            </c:spPr>
            <c:txPr>
              <a:bodyPr/>
              <a:lstStyle/>
              <a:p>
                <a:pPr>
                  <a:defRPr sz="140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'[counts_for poster.xlsx]Sheet15'!$A$2:$B$5</c:f>
              <c:multiLvlStrCache>
                <c:ptCount val="4"/>
                <c:lvl>
                  <c:pt idx="0">
                    <c:v>Saline </c:v>
                  </c:pt>
                  <c:pt idx="1">
                    <c:v>Silicone</c:v>
                  </c:pt>
                  <c:pt idx="2">
                    <c:v>Smooth</c:v>
                  </c:pt>
                  <c:pt idx="3">
                    <c:v>Textured</c:v>
                  </c:pt>
                </c:lvl>
                <c:lvl>
                  <c:pt idx="0">
                    <c:v>Fill type</c:v>
                  </c:pt>
                  <c:pt idx="2">
                    <c:v>Surface type</c:v>
                  </c:pt>
                </c:lvl>
              </c:multiLvlStrCache>
            </c:multiLvlStrRef>
          </c:cat>
          <c:val>
            <c:numRef>
              <c:f>'[counts_for poster.xlsx]Sheet15'!$D$2:$D$5</c:f>
              <c:numCache>
                <c:formatCode>0%</c:formatCode>
                <c:ptCount val="4"/>
                <c:pt idx="0">
                  <c:v>0.44</c:v>
                </c:pt>
                <c:pt idx="1">
                  <c:v>0.56000000000000005</c:v>
                </c:pt>
                <c:pt idx="2">
                  <c:v>0.01</c:v>
                </c:pt>
                <c:pt idx="3">
                  <c:v>0.9</c:v>
                </c:pt>
              </c:numCache>
            </c:numRef>
          </c:val>
          <c:extLst>
            <c:ext xmlns:c16="http://schemas.microsoft.com/office/drawing/2014/chart" uri="{C3380CC4-5D6E-409C-BE32-E72D297353CC}">
              <c16:uniqueId val="{00000001-F0D4-47E9-A241-23F209184B96}"/>
            </c:ext>
          </c:extLst>
        </c:ser>
        <c:dLbls>
          <c:showLegendKey val="0"/>
          <c:showVal val="0"/>
          <c:showCatName val="0"/>
          <c:showSerName val="0"/>
          <c:showPercent val="0"/>
          <c:showBubbleSize val="0"/>
        </c:dLbls>
        <c:gapWidth val="150"/>
        <c:axId val="141796480"/>
        <c:axId val="141798016"/>
      </c:barChart>
      <c:catAx>
        <c:axId val="141796480"/>
        <c:scaling>
          <c:orientation val="minMax"/>
        </c:scaling>
        <c:delete val="0"/>
        <c:axPos val="b"/>
        <c:numFmt formatCode="General" sourceLinked="0"/>
        <c:majorTickMark val="none"/>
        <c:minorTickMark val="none"/>
        <c:tickLblPos val="nextTo"/>
        <c:txPr>
          <a:bodyPr/>
          <a:lstStyle/>
          <a:p>
            <a:pPr>
              <a:defRPr sz="1800" baseline="0"/>
            </a:pPr>
            <a:endParaRPr lang="en-US"/>
          </a:p>
        </c:txPr>
        <c:crossAx val="141798016"/>
        <c:crosses val="autoZero"/>
        <c:auto val="1"/>
        <c:lblAlgn val="ctr"/>
        <c:lblOffset val="100"/>
        <c:noMultiLvlLbl val="0"/>
      </c:catAx>
      <c:valAx>
        <c:axId val="141798016"/>
        <c:scaling>
          <c:orientation val="minMax"/>
        </c:scaling>
        <c:delete val="0"/>
        <c:axPos val="l"/>
        <c:majorGridlines/>
        <c:numFmt formatCode="0%" sourceLinked="0"/>
        <c:majorTickMark val="none"/>
        <c:minorTickMark val="none"/>
        <c:tickLblPos val="nextTo"/>
        <c:txPr>
          <a:bodyPr/>
          <a:lstStyle/>
          <a:p>
            <a:pPr>
              <a:defRPr sz="1800" baseline="0"/>
            </a:pPr>
            <a:endParaRPr lang="en-US"/>
          </a:p>
        </c:txPr>
        <c:crossAx val="141796480"/>
        <c:crosses val="autoZero"/>
        <c:crossBetween val="between"/>
      </c:valAx>
    </c:plotArea>
    <c:legend>
      <c:legendPos val="r"/>
      <c:layout>
        <c:manualLayout>
          <c:xMode val="edge"/>
          <c:yMode val="edge"/>
          <c:x val="9.8687877348518416E-2"/>
          <c:y val="3.811029928570258E-2"/>
          <c:w val="0.33865114620099951"/>
          <c:h val="8.5125614998610641E-2"/>
        </c:manualLayout>
      </c:layout>
      <c:overlay val="0"/>
      <c:txPr>
        <a:bodyPr/>
        <a:lstStyle/>
        <a:p>
          <a:pPr>
            <a:defRPr sz="1600" baseline="0"/>
          </a:pPr>
          <a:endParaRPr lang="en-US"/>
        </a:p>
      </c:txPr>
    </c:legend>
    <c:plotVisOnly val="1"/>
    <c:dispBlanksAs val="gap"/>
    <c:showDLblsOverMax val="0"/>
  </c:chart>
  <c:txPr>
    <a:bodyPr/>
    <a:lstStyle/>
    <a:p>
      <a:pPr>
        <a:defRPr sz="1200" b="1" i="0" baseline="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C4AEA5-E67E-456F-9A6C-1CCC4577F26C}" type="datetimeFigureOut">
              <a:rPr lang="en-US" smtClean="0"/>
              <a:t>7/13/2018</a:t>
            </a:fld>
            <a:endParaRPr lang="en-US" dirty="0"/>
          </a:p>
        </p:txBody>
      </p:sp>
      <p:sp>
        <p:nvSpPr>
          <p:cNvPr id="4" name="Slide Image Placeholder 3"/>
          <p:cNvSpPr>
            <a:spLocks noGrp="1" noRot="1" noChangeAspect="1"/>
          </p:cNvSpPr>
          <p:nvPr>
            <p:ph type="sldImg" idx="2"/>
          </p:nvPr>
        </p:nvSpPr>
        <p:spPr>
          <a:xfrm>
            <a:off x="1114425" y="685800"/>
            <a:ext cx="46291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8B22A0-D12E-4D2F-84A4-36D1B788D8B7}" type="slidenum">
              <a:rPr lang="en-US" smtClean="0"/>
              <a:t>‹#›</a:t>
            </a:fld>
            <a:endParaRPr lang="en-US" dirty="0"/>
          </a:p>
        </p:txBody>
      </p:sp>
    </p:spTree>
    <p:extLst>
      <p:ext uri="{BB962C8B-B14F-4D97-AF65-F5344CB8AC3E}">
        <p14:creationId xmlns:p14="http://schemas.microsoft.com/office/powerpoint/2010/main" val="268062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8B22A0-D12E-4D2F-84A4-36D1B788D8B7}" type="slidenum">
              <a:rPr lang="en-US" smtClean="0"/>
              <a:t>1</a:t>
            </a:fld>
            <a:endParaRPr lang="en-US" dirty="0"/>
          </a:p>
        </p:txBody>
      </p:sp>
    </p:spTree>
    <p:extLst>
      <p:ext uri="{BB962C8B-B14F-4D97-AF65-F5344CB8AC3E}">
        <p14:creationId xmlns:p14="http://schemas.microsoft.com/office/powerpoint/2010/main" val="363915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1362274"/>
            <a:ext cx="41970960" cy="7840134"/>
          </a:xfrm>
        </p:spPr>
        <p:txBody>
          <a:bodyPr/>
          <a:lstStyle/>
          <a:p>
            <a:r>
              <a:rPr lang="en-US"/>
              <a:t>Click to edit Master title style</a:t>
            </a:r>
          </a:p>
        </p:txBody>
      </p:sp>
      <p:sp>
        <p:nvSpPr>
          <p:cNvPr id="3" name="Subtitle 2"/>
          <p:cNvSpPr>
            <a:spLocks noGrp="1"/>
          </p:cNvSpPr>
          <p:nvPr>
            <p:ph type="subTitle" idx="1"/>
          </p:nvPr>
        </p:nvSpPr>
        <p:spPr>
          <a:xfrm>
            <a:off x="7406640" y="20726400"/>
            <a:ext cx="34564320" cy="9347200"/>
          </a:xfrm>
        </p:spPr>
        <p:txBody>
          <a:bodyPr/>
          <a:lstStyle>
            <a:lvl1pPr marL="0" indent="0" algn="ctr">
              <a:buNone/>
              <a:defRPr>
                <a:solidFill>
                  <a:schemeClr val="tx1">
                    <a:tint val="75000"/>
                  </a:schemeClr>
                </a:solidFill>
              </a:defRPr>
            </a:lvl1pPr>
            <a:lvl2pPr marL="2481736" indent="0" algn="ctr">
              <a:buNone/>
              <a:defRPr>
                <a:solidFill>
                  <a:schemeClr val="tx1">
                    <a:tint val="75000"/>
                  </a:schemeClr>
                </a:solidFill>
              </a:defRPr>
            </a:lvl2pPr>
            <a:lvl3pPr marL="4963473" indent="0" algn="ctr">
              <a:buNone/>
              <a:defRPr>
                <a:solidFill>
                  <a:schemeClr val="tx1">
                    <a:tint val="75000"/>
                  </a:schemeClr>
                </a:solidFill>
              </a:defRPr>
            </a:lvl3pPr>
            <a:lvl4pPr marL="7445209" indent="0" algn="ctr">
              <a:buNone/>
              <a:defRPr>
                <a:solidFill>
                  <a:schemeClr val="tx1">
                    <a:tint val="75000"/>
                  </a:schemeClr>
                </a:solidFill>
              </a:defRPr>
            </a:lvl4pPr>
            <a:lvl5pPr marL="9926941" indent="0" algn="ctr">
              <a:buNone/>
              <a:defRPr>
                <a:solidFill>
                  <a:schemeClr val="tx1">
                    <a:tint val="75000"/>
                  </a:schemeClr>
                </a:solidFill>
              </a:defRPr>
            </a:lvl5pPr>
            <a:lvl6pPr marL="12408677" indent="0" algn="ctr">
              <a:buNone/>
              <a:defRPr>
                <a:solidFill>
                  <a:schemeClr val="tx1">
                    <a:tint val="75000"/>
                  </a:schemeClr>
                </a:solidFill>
              </a:defRPr>
            </a:lvl6pPr>
            <a:lvl7pPr marL="14890413" indent="0" algn="ctr">
              <a:buNone/>
              <a:defRPr>
                <a:solidFill>
                  <a:schemeClr val="tx1">
                    <a:tint val="75000"/>
                  </a:schemeClr>
                </a:solidFill>
              </a:defRPr>
            </a:lvl7pPr>
            <a:lvl8pPr marL="17372150" indent="0" algn="ctr">
              <a:buNone/>
              <a:defRPr>
                <a:solidFill>
                  <a:schemeClr val="tx1">
                    <a:tint val="75000"/>
                  </a:schemeClr>
                </a:solidFill>
              </a:defRPr>
            </a:lvl8pPr>
            <a:lvl9pPr marL="1985388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00D0D5-B6C9-48A5-A977-A188F02979AA}" type="datetimeFigureOut">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3997931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00D0D5-B6C9-48A5-A977-A188F02979AA}" type="datetimeFigureOut">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118833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798760" y="1464744"/>
            <a:ext cx="11109960" cy="312081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880" y="1464744"/>
            <a:ext cx="32506920" cy="31208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00D0D5-B6C9-48A5-A977-A188F02979AA}" type="datetimeFigureOut">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195137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00D0D5-B6C9-48A5-A977-A188F02979AA}" type="datetimeFigureOut">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363620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3503469"/>
            <a:ext cx="41970960" cy="7264400"/>
          </a:xfrm>
        </p:spPr>
        <p:txBody>
          <a:bodyPr anchor="t"/>
          <a:lstStyle>
            <a:lvl1pPr algn="l">
              <a:defRPr sz="21700" b="1" cap="all"/>
            </a:lvl1pPr>
          </a:lstStyle>
          <a:p>
            <a:r>
              <a:rPr lang="en-US"/>
              <a:t>Click to edit Master title style</a:t>
            </a:r>
          </a:p>
        </p:txBody>
      </p:sp>
      <p:sp>
        <p:nvSpPr>
          <p:cNvPr id="3" name="Text Placeholder 2"/>
          <p:cNvSpPr>
            <a:spLocks noGrp="1"/>
          </p:cNvSpPr>
          <p:nvPr>
            <p:ph type="body" idx="1"/>
          </p:nvPr>
        </p:nvSpPr>
        <p:spPr>
          <a:xfrm>
            <a:off x="3900490" y="15502477"/>
            <a:ext cx="41970960" cy="8000997"/>
          </a:xfrm>
        </p:spPr>
        <p:txBody>
          <a:bodyPr anchor="b"/>
          <a:lstStyle>
            <a:lvl1pPr marL="0" indent="0">
              <a:buNone/>
              <a:defRPr sz="10900">
                <a:solidFill>
                  <a:schemeClr val="tx1">
                    <a:tint val="75000"/>
                  </a:schemeClr>
                </a:solidFill>
              </a:defRPr>
            </a:lvl1pPr>
            <a:lvl2pPr marL="2481736" indent="0">
              <a:buNone/>
              <a:defRPr sz="9800">
                <a:solidFill>
                  <a:schemeClr val="tx1">
                    <a:tint val="75000"/>
                  </a:schemeClr>
                </a:solidFill>
              </a:defRPr>
            </a:lvl2pPr>
            <a:lvl3pPr marL="4963473" indent="0">
              <a:buNone/>
              <a:defRPr sz="8700">
                <a:solidFill>
                  <a:schemeClr val="tx1">
                    <a:tint val="75000"/>
                  </a:schemeClr>
                </a:solidFill>
              </a:defRPr>
            </a:lvl3pPr>
            <a:lvl4pPr marL="7445209" indent="0">
              <a:buNone/>
              <a:defRPr sz="7600">
                <a:solidFill>
                  <a:schemeClr val="tx1">
                    <a:tint val="75000"/>
                  </a:schemeClr>
                </a:solidFill>
              </a:defRPr>
            </a:lvl4pPr>
            <a:lvl5pPr marL="9926941" indent="0">
              <a:buNone/>
              <a:defRPr sz="7600">
                <a:solidFill>
                  <a:schemeClr val="tx1">
                    <a:tint val="75000"/>
                  </a:schemeClr>
                </a:solidFill>
              </a:defRPr>
            </a:lvl5pPr>
            <a:lvl6pPr marL="12408677" indent="0">
              <a:buNone/>
              <a:defRPr sz="7600">
                <a:solidFill>
                  <a:schemeClr val="tx1">
                    <a:tint val="75000"/>
                  </a:schemeClr>
                </a:solidFill>
              </a:defRPr>
            </a:lvl6pPr>
            <a:lvl7pPr marL="14890413" indent="0">
              <a:buNone/>
              <a:defRPr sz="7600">
                <a:solidFill>
                  <a:schemeClr val="tx1">
                    <a:tint val="75000"/>
                  </a:schemeClr>
                </a:solidFill>
              </a:defRPr>
            </a:lvl7pPr>
            <a:lvl8pPr marL="17372150" indent="0">
              <a:buNone/>
              <a:defRPr sz="7600">
                <a:solidFill>
                  <a:schemeClr val="tx1">
                    <a:tint val="75000"/>
                  </a:schemeClr>
                </a:solidFill>
              </a:defRPr>
            </a:lvl8pPr>
            <a:lvl9pPr marL="19853886" indent="0">
              <a:buNone/>
              <a:defRPr sz="7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00D0D5-B6C9-48A5-A977-A188F02979AA}" type="datetimeFigureOut">
              <a:rPr lang="en-US" smtClean="0"/>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293142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880" y="8534408"/>
            <a:ext cx="21808440" cy="24138469"/>
          </a:xfrm>
        </p:spPr>
        <p:txBody>
          <a:bodyPr/>
          <a:lstStyle>
            <a:lvl1pPr>
              <a:defRPr sz="15200"/>
            </a:lvl1pPr>
            <a:lvl2pPr>
              <a:defRPr sz="13000"/>
            </a:lvl2pPr>
            <a:lvl3pPr>
              <a:defRPr sz="10900"/>
            </a:lvl3pPr>
            <a:lvl4pPr>
              <a:defRPr sz="9800"/>
            </a:lvl4pPr>
            <a:lvl5pPr>
              <a:defRPr sz="9800"/>
            </a:lvl5pPr>
            <a:lvl6pPr>
              <a:defRPr sz="9800"/>
            </a:lvl6pPr>
            <a:lvl7pPr>
              <a:defRPr sz="9800"/>
            </a:lvl7pPr>
            <a:lvl8pPr>
              <a:defRPr sz="9800"/>
            </a:lvl8pPr>
            <a:lvl9pPr>
              <a:defRPr sz="9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100280" y="8534408"/>
            <a:ext cx="21808440" cy="24138469"/>
          </a:xfrm>
        </p:spPr>
        <p:txBody>
          <a:bodyPr/>
          <a:lstStyle>
            <a:lvl1pPr>
              <a:defRPr sz="15200"/>
            </a:lvl1pPr>
            <a:lvl2pPr>
              <a:defRPr sz="13000"/>
            </a:lvl2pPr>
            <a:lvl3pPr>
              <a:defRPr sz="10900"/>
            </a:lvl3pPr>
            <a:lvl4pPr>
              <a:defRPr sz="9800"/>
            </a:lvl4pPr>
            <a:lvl5pPr>
              <a:defRPr sz="9800"/>
            </a:lvl5pPr>
            <a:lvl6pPr>
              <a:defRPr sz="9800"/>
            </a:lvl6pPr>
            <a:lvl7pPr>
              <a:defRPr sz="9800"/>
            </a:lvl7pPr>
            <a:lvl8pPr>
              <a:defRPr sz="9800"/>
            </a:lvl8pPr>
            <a:lvl9pPr>
              <a:defRPr sz="9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00D0D5-B6C9-48A5-A977-A188F02979AA}" type="datetimeFigureOut">
              <a:rPr lang="en-US" smtClean="0"/>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315091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881" y="8187269"/>
            <a:ext cx="21817015" cy="3412064"/>
          </a:xfrm>
        </p:spPr>
        <p:txBody>
          <a:bodyPr anchor="b"/>
          <a:lstStyle>
            <a:lvl1pPr marL="0" indent="0">
              <a:buNone/>
              <a:defRPr sz="13000" b="1"/>
            </a:lvl1pPr>
            <a:lvl2pPr marL="2481736" indent="0">
              <a:buNone/>
              <a:defRPr sz="10900" b="1"/>
            </a:lvl2pPr>
            <a:lvl3pPr marL="4963473" indent="0">
              <a:buNone/>
              <a:defRPr sz="9800" b="1"/>
            </a:lvl3pPr>
            <a:lvl4pPr marL="7445209" indent="0">
              <a:buNone/>
              <a:defRPr sz="8700" b="1"/>
            </a:lvl4pPr>
            <a:lvl5pPr marL="9926941" indent="0">
              <a:buNone/>
              <a:defRPr sz="8700" b="1"/>
            </a:lvl5pPr>
            <a:lvl6pPr marL="12408677" indent="0">
              <a:buNone/>
              <a:defRPr sz="8700" b="1"/>
            </a:lvl6pPr>
            <a:lvl7pPr marL="14890413" indent="0">
              <a:buNone/>
              <a:defRPr sz="8700" b="1"/>
            </a:lvl7pPr>
            <a:lvl8pPr marL="17372150" indent="0">
              <a:buNone/>
              <a:defRPr sz="8700" b="1"/>
            </a:lvl8pPr>
            <a:lvl9pPr marL="19853886" indent="0">
              <a:buNone/>
              <a:defRPr sz="8700" b="1"/>
            </a:lvl9pPr>
          </a:lstStyle>
          <a:p>
            <a:pPr lvl="0"/>
            <a:r>
              <a:rPr lang="en-US"/>
              <a:t>Click to edit Master text styles</a:t>
            </a:r>
          </a:p>
        </p:txBody>
      </p:sp>
      <p:sp>
        <p:nvSpPr>
          <p:cNvPr id="4" name="Content Placeholder 3"/>
          <p:cNvSpPr>
            <a:spLocks noGrp="1"/>
          </p:cNvSpPr>
          <p:nvPr>
            <p:ph sz="half" idx="2"/>
          </p:nvPr>
        </p:nvSpPr>
        <p:spPr>
          <a:xfrm>
            <a:off x="2468881" y="11599333"/>
            <a:ext cx="21817015" cy="21073536"/>
          </a:xfrm>
        </p:spPr>
        <p:txBody>
          <a:bodyPr/>
          <a:lstStyle>
            <a:lvl1pPr>
              <a:defRPr sz="13000"/>
            </a:lvl1pPr>
            <a:lvl2pPr>
              <a:defRPr sz="10900"/>
            </a:lvl2pPr>
            <a:lvl3pPr>
              <a:defRPr sz="98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44" y="8187269"/>
            <a:ext cx="21825585" cy="3412064"/>
          </a:xfrm>
        </p:spPr>
        <p:txBody>
          <a:bodyPr anchor="b"/>
          <a:lstStyle>
            <a:lvl1pPr marL="0" indent="0">
              <a:buNone/>
              <a:defRPr sz="13000" b="1"/>
            </a:lvl1pPr>
            <a:lvl2pPr marL="2481736" indent="0">
              <a:buNone/>
              <a:defRPr sz="10900" b="1"/>
            </a:lvl2pPr>
            <a:lvl3pPr marL="4963473" indent="0">
              <a:buNone/>
              <a:defRPr sz="9800" b="1"/>
            </a:lvl3pPr>
            <a:lvl4pPr marL="7445209" indent="0">
              <a:buNone/>
              <a:defRPr sz="8700" b="1"/>
            </a:lvl4pPr>
            <a:lvl5pPr marL="9926941" indent="0">
              <a:buNone/>
              <a:defRPr sz="8700" b="1"/>
            </a:lvl5pPr>
            <a:lvl6pPr marL="12408677" indent="0">
              <a:buNone/>
              <a:defRPr sz="8700" b="1"/>
            </a:lvl6pPr>
            <a:lvl7pPr marL="14890413" indent="0">
              <a:buNone/>
              <a:defRPr sz="8700" b="1"/>
            </a:lvl7pPr>
            <a:lvl8pPr marL="17372150" indent="0">
              <a:buNone/>
              <a:defRPr sz="8700" b="1"/>
            </a:lvl8pPr>
            <a:lvl9pPr marL="19853886" indent="0">
              <a:buNone/>
              <a:defRPr sz="8700" b="1"/>
            </a:lvl9pPr>
          </a:lstStyle>
          <a:p>
            <a:pPr lvl="0"/>
            <a:r>
              <a:rPr lang="en-US"/>
              <a:t>Click to edit Master text styles</a:t>
            </a:r>
          </a:p>
        </p:txBody>
      </p:sp>
      <p:sp>
        <p:nvSpPr>
          <p:cNvPr id="6" name="Content Placeholder 5"/>
          <p:cNvSpPr>
            <a:spLocks noGrp="1"/>
          </p:cNvSpPr>
          <p:nvPr>
            <p:ph sz="quarter" idx="4"/>
          </p:nvPr>
        </p:nvSpPr>
        <p:spPr>
          <a:xfrm>
            <a:off x="25083144" y="11599333"/>
            <a:ext cx="21825585" cy="21073536"/>
          </a:xfrm>
        </p:spPr>
        <p:txBody>
          <a:bodyPr/>
          <a:lstStyle>
            <a:lvl1pPr>
              <a:defRPr sz="13000"/>
            </a:lvl1pPr>
            <a:lvl2pPr>
              <a:defRPr sz="10900"/>
            </a:lvl2pPr>
            <a:lvl3pPr>
              <a:defRPr sz="98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00D0D5-B6C9-48A5-A977-A188F02979AA}" type="datetimeFigureOut">
              <a:rPr lang="en-US" smtClean="0"/>
              <a:t>7/13/2018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160095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00D0D5-B6C9-48A5-A977-A188F02979AA}" type="datetimeFigureOut">
              <a:rPr lang="en-US" smtClean="0"/>
              <a:t>7/13/2018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195738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0D0D5-B6C9-48A5-A977-A188F02979AA}" type="datetimeFigureOut">
              <a:rPr lang="en-US" smtClean="0"/>
              <a:t>7/13/2018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3671919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8" y="1456266"/>
            <a:ext cx="16244890" cy="6197600"/>
          </a:xfrm>
        </p:spPr>
        <p:txBody>
          <a:bodyPr anchor="b"/>
          <a:lstStyle>
            <a:lvl1pPr algn="l">
              <a:defRPr sz="10900" b="1"/>
            </a:lvl1pPr>
          </a:lstStyle>
          <a:p>
            <a:r>
              <a:rPr lang="en-US"/>
              <a:t>Click to edit Master title style</a:t>
            </a:r>
          </a:p>
        </p:txBody>
      </p:sp>
      <p:sp>
        <p:nvSpPr>
          <p:cNvPr id="3" name="Content Placeholder 2"/>
          <p:cNvSpPr>
            <a:spLocks noGrp="1"/>
          </p:cNvSpPr>
          <p:nvPr>
            <p:ph idx="1"/>
          </p:nvPr>
        </p:nvSpPr>
        <p:spPr>
          <a:xfrm>
            <a:off x="19305270" y="1456274"/>
            <a:ext cx="27603450" cy="31216603"/>
          </a:xfrm>
        </p:spPr>
        <p:txBody>
          <a:bodyPr/>
          <a:lstStyle>
            <a:lvl1pPr>
              <a:defRPr sz="17400"/>
            </a:lvl1pPr>
            <a:lvl2pPr>
              <a:defRPr sz="15200"/>
            </a:lvl2pPr>
            <a:lvl3pPr>
              <a:defRPr sz="13000"/>
            </a:lvl3pPr>
            <a:lvl4pPr>
              <a:defRPr sz="10900"/>
            </a:lvl4pPr>
            <a:lvl5pPr>
              <a:defRPr sz="10900"/>
            </a:lvl5pPr>
            <a:lvl6pPr>
              <a:defRPr sz="10900"/>
            </a:lvl6pPr>
            <a:lvl7pPr>
              <a:defRPr sz="10900"/>
            </a:lvl7pPr>
            <a:lvl8pPr>
              <a:defRPr sz="10900"/>
            </a:lvl8pPr>
            <a:lvl9pPr>
              <a:defRPr sz="10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8" y="7653874"/>
            <a:ext cx="16244890" cy="25019003"/>
          </a:xfrm>
        </p:spPr>
        <p:txBody>
          <a:bodyPr/>
          <a:lstStyle>
            <a:lvl1pPr marL="0" indent="0">
              <a:buNone/>
              <a:defRPr sz="7600"/>
            </a:lvl1pPr>
            <a:lvl2pPr marL="2481736" indent="0">
              <a:buNone/>
              <a:defRPr sz="6500"/>
            </a:lvl2pPr>
            <a:lvl3pPr marL="4963473" indent="0">
              <a:buNone/>
              <a:defRPr sz="5400"/>
            </a:lvl3pPr>
            <a:lvl4pPr marL="7445209" indent="0">
              <a:buNone/>
              <a:defRPr sz="4900"/>
            </a:lvl4pPr>
            <a:lvl5pPr marL="9926941" indent="0">
              <a:buNone/>
              <a:defRPr sz="4900"/>
            </a:lvl5pPr>
            <a:lvl6pPr marL="12408677" indent="0">
              <a:buNone/>
              <a:defRPr sz="4900"/>
            </a:lvl6pPr>
            <a:lvl7pPr marL="14890413" indent="0">
              <a:buNone/>
              <a:defRPr sz="4900"/>
            </a:lvl7pPr>
            <a:lvl8pPr marL="17372150" indent="0">
              <a:buNone/>
              <a:defRPr sz="4900"/>
            </a:lvl8pPr>
            <a:lvl9pPr marL="1985388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F200D0D5-B6C9-48A5-A977-A188F02979AA}" type="datetimeFigureOut">
              <a:rPr lang="en-US" smtClean="0"/>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410691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5603200"/>
            <a:ext cx="29626560" cy="3022603"/>
          </a:xfrm>
        </p:spPr>
        <p:txBody>
          <a:bodyPr anchor="b"/>
          <a:lstStyle>
            <a:lvl1pPr algn="l">
              <a:defRPr sz="10900" b="1"/>
            </a:lvl1pPr>
          </a:lstStyle>
          <a:p>
            <a:r>
              <a:rPr lang="en-US"/>
              <a:t>Click to edit Master title style</a:t>
            </a:r>
          </a:p>
        </p:txBody>
      </p:sp>
      <p:sp>
        <p:nvSpPr>
          <p:cNvPr id="3" name="Picture Placeholder 2"/>
          <p:cNvSpPr>
            <a:spLocks noGrp="1"/>
          </p:cNvSpPr>
          <p:nvPr>
            <p:ph type="pic" idx="1"/>
          </p:nvPr>
        </p:nvSpPr>
        <p:spPr>
          <a:xfrm>
            <a:off x="9678355" y="3268134"/>
            <a:ext cx="29626560" cy="21945600"/>
          </a:xfrm>
        </p:spPr>
        <p:txBody>
          <a:bodyPr/>
          <a:lstStyle>
            <a:lvl1pPr marL="0" indent="0">
              <a:buNone/>
              <a:defRPr sz="17400"/>
            </a:lvl1pPr>
            <a:lvl2pPr marL="2481736" indent="0">
              <a:buNone/>
              <a:defRPr sz="15200"/>
            </a:lvl2pPr>
            <a:lvl3pPr marL="4963473" indent="0">
              <a:buNone/>
              <a:defRPr sz="13000"/>
            </a:lvl3pPr>
            <a:lvl4pPr marL="7445209" indent="0">
              <a:buNone/>
              <a:defRPr sz="10900"/>
            </a:lvl4pPr>
            <a:lvl5pPr marL="9926941" indent="0">
              <a:buNone/>
              <a:defRPr sz="10900"/>
            </a:lvl5pPr>
            <a:lvl6pPr marL="12408677" indent="0">
              <a:buNone/>
              <a:defRPr sz="10900"/>
            </a:lvl6pPr>
            <a:lvl7pPr marL="14890413" indent="0">
              <a:buNone/>
              <a:defRPr sz="10900"/>
            </a:lvl7pPr>
            <a:lvl8pPr marL="17372150" indent="0">
              <a:buNone/>
              <a:defRPr sz="10900"/>
            </a:lvl8pPr>
            <a:lvl9pPr marL="19853886" indent="0">
              <a:buNone/>
              <a:defRPr sz="10900"/>
            </a:lvl9pPr>
          </a:lstStyle>
          <a:p>
            <a:endParaRPr lang="en-US" dirty="0"/>
          </a:p>
        </p:txBody>
      </p:sp>
      <p:sp>
        <p:nvSpPr>
          <p:cNvPr id="4" name="Text Placeholder 3"/>
          <p:cNvSpPr>
            <a:spLocks noGrp="1"/>
          </p:cNvSpPr>
          <p:nvPr>
            <p:ph type="body" sz="half" idx="2"/>
          </p:nvPr>
        </p:nvSpPr>
        <p:spPr>
          <a:xfrm>
            <a:off x="9678355" y="28625803"/>
            <a:ext cx="29626560" cy="4292597"/>
          </a:xfrm>
        </p:spPr>
        <p:txBody>
          <a:bodyPr/>
          <a:lstStyle>
            <a:lvl1pPr marL="0" indent="0">
              <a:buNone/>
              <a:defRPr sz="7600"/>
            </a:lvl1pPr>
            <a:lvl2pPr marL="2481736" indent="0">
              <a:buNone/>
              <a:defRPr sz="6500"/>
            </a:lvl2pPr>
            <a:lvl3pPr marL="4963473" indent="0">
              <a:buNone/>
              <a:defRPr sz="5400"/>
            </a:lvl3pPr>
            <a:lvl4pPr marL="7445209" indent="0">
              <a:buNone/>
              <a:defRPr sz="4900"/>
            </a:lvl4pPr>
            <a:lvl5pPr marL="9926941" indent="0">
              <a:buNone/>
              <a:defRPr sz="4900"/>
            </a:lvl5pPr>
            <a:lvl6pPr marL="12408677" indent="0">
              <a:buNone/>
              <a:defRPr sz="4900"/>
            </a:lvl6pPr>
            <a:lvl7pPr marL="14890413" indent="0">
              <a:buNone/>
              <a:defRPr sz="4900"/>
            </a:lvl7pPr>
            <a:lvl8pPr marL="17372150" indent="0">
              <a:buNone/>
              <a:defRPr sz="4900"/>
            </a:lvl8pPr>
            <a:lvl9pPr marL="1985388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F200D0D5-B6C9-48A5-A977-A188F02979AA}" type="datetimeFigureOut">
              <a:rPr lang="en-US" smtClean="0"/>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7800CE-A5A6-445A-90C7-8589559949B6}" type="slidenum">
              <a:rPr lang="en-US" smtClean="0"/>
              <a:t>‹#›</a:t>
            </a:fld>
            <a:endParaRPr lang="en-US" dirty="0"/>
          </a:p>
        </p:txBody>
      </p:sp>
    </p:spTree>
    <p:extLst>
      <p:ext uri="{BB962C8B-B14F-4D97-AF65-F5344CB8AC3E}">
        <p14:creationId xmlns:p14="http://schemas.microsoft.com/office/powerpoint/2010/main" val="422755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464736"/>
            <a:ext cx="44439840" cy="6096000"/>
          </a:xfrm>
          <a:prstGeom prst="rect">
            <a:avLst/>
          </a:prstGeom>
        </p:spPr>
        <p:txBody>
          <a:bodyPr vert="horz" lIns="496349" tIns="248175" rIns="496349" bIns="248175" rtlCol="0" anchor="ctr">
            <a:normAutofit/>
          </a:bodyPr>
          <a:lstStyle/>
          <a:p>
            <a:r>
              <a:rPr lang="en-US"/>
              <a:t>Click to edit Master title style</a:t>
            </a:r>
          </a:p>
        </p:txBody>
      </p:sp>
      <p:sp>
        <p:nvSpPr>
          <p:cNvPr id="3" name="Text Placeholder 2"/>
          <p:cNvSpPr>
            <a:spLocks noGrp="1"/>
          </p:cNvSpPr>
          <p:nvPr>
            <p:ph type="body" idx="1"/>
          </p:nvPr>
        </p:nvSpPr>
        <p:spPr>
          <a:xfrm>
            <a:off x="2468880" y="8534408"/>
            <a:ext cx="44439840" cy="24138469"/>
          </a:xfrm>
          <a:prstGeom prst="rect">
            <a:avLst/>
          </a:prstGeom>
        </p:spPr>
        <p:txBody>
          <a:bodyPr vert="horz" lIns="496349" tIns="248175" rIns="496349" bIns="24817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3900542"/>
            <a:ext cx="11521440" cy="1947334"/>
          </a:xfrm>
          <a:prstGeom prst="rect">
            <a:avLst/>
          </a:prstGeom>
        </p:spPr>
        <p:txBody>
          <a:bodyPr vert="horz" lIns="496349" tIns="248175" rIns="496349" bIns="248175" rtlCol="0" anchor="ctr"/>
          <a:lstStyle>
            <a:lvl1pPr algn="l">
              <a:defRPr sz="6500">
                <a:solidFill>
                  <a:schemeClr val="tx1">
                    <a:tint val="75000"/>
                  </a:schemeClr>
                </a:solidFill>
              </a:defRPr>
            </a:lvl1pPr>
          </a:lstStyle>
          <a:p>
            <a:fld id="{F200D0D5-B6C9-48A5-A977-A188F02979AA}" type="datetimeFigureOut">
              <a:rPr lang="en-US" smtClean="0"/>
              <a:t>7/13/2018</a:t>
            </a:fld>
            <a:endParaRPr lang="en-US" dirty="0"/>
          </a:p>
        </p:txBody>
      </p:sp>
      <p:sp>
        <p:nvSpPr>
          <p:cNvPr id="5" name="Footer Placeholder 4"/>
          <p:cNvSpPr>
            <a:spLocks noGrp="1"/>
          </p:cNvSpPr>
          <p:nvPr>
            <p:ph type="ftr" sz="quarter" idx="3"/>
          </p:nvPr>
        </p:nvSpPr>
        <p:spPr>
          <a:xfrm>
            <a:off x="16870680" y="33900542"/>
            <a:ext cx="15636240" cy="1947334"/>
          </a:xfrm>
          <a:prstGeom prst="rect">
            <a:avLst/>
          </a:prstGeom>
        </p:spPr>
        <p:txBody>
          <a:bodyPr vert="horz" lIns="496349" tIns="248175" rIns="496349" bIns="248175" rtlCol="0" anchor="ctr"/>
          <a:lstStyle>
            <a:lvl1pPr algn="ctr">
              <a:defRPr sz="6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5387280" y="33900542"/>
            <a:ext cx="11521440" cy="1947334"/>
          </a:xfrm>
          <a:prstGeom prst="rect">
            <a:avLst/>
          </a:prstGeom>
        </p:spPr>
        <p:txBody>
          <a:bodyPr vert="horz" lIns="496349" tIns="248175" rIns="496349" bIns="248175" rtlCol="0" anchor="ctr"/>
          <a:lstStyle>
            <a:lvl1pPr algn="r">
              <a:defRPr sz="6500">
                <a:solidFill>
                  <a:schemeClr val="tx1">
                    <a:tint val="75000"/>
                  </a:schemeClr>
                </a:solidFill>
              </a:defRPr>
            </a:lvl1pPr>
          </a:lstStyle>
          <a:p>
            <a:fld id="{417800CE-A5A6-445A-90C7-8589559949B6}" type="slidenum">
              <a:rPr lang="en-US" smtClean="0"/>
              <a:t>‹#›</a:t>
            </a:fld>
            <a:endParaRPr lang="en-US" dirty="0"/>
          </a:p>
        </p:txBody>
      </p:sp>
    </p:spTree>
    <p:extLst>
      <p:ext uri="{BB962C8B-B14F-4D97-AF65-F5344CB8AC3E}">
        <p14:creationId xmlns:p14="http://schemas.microsoft.com/office/powerpoint/2010/main" val="263557466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4963473" rtl="0" eaLnBrk="1" latinLnBrk="0" hangingPunct="1">
        <a:spcBef>
          <a:spcPct val="0"/>
        </a:spcBef>
        <a:buNone/>
        <a:defRPr sz="23900" kern="1200">
          <a:solidFill>
            <a:schemeClr val="tx1"/>
          </a:solidFill>
          <a:latin typeface="+mj-lt"/>
          <a:ea typeface="+mj-ea"/>
          <a:cs typeface="+mj-cs"/>
        </a:defRPr>
      </a:lvl1pPr>
    </p:titleStyle>
    <p:bodyStyle>
      <a:lvl1pPr marL="1861302" indent="-1861302" algn="l" defTabSz="4963473" rtl="0" eaLnBrk="1" latinLnBrk="0" hangingPunct="1">
        <a:spcBef>
          <a:spcPct val="20000"/>
        </a:spcBef>
        <a:buFont typeface="Arial" panose="020B0604020202020204" pitchFamily="34" charset="0"/>
        <a:buChar char="•"/>
        <a:defRPr sz="17400" kern="1200">
          <a:solidFill>
            <a:schemeClr val="tx1"/>
          </a:solidFill>
          <a:latin typeface="+mn-lt"/>
          <a:ea typeface="+mn-ea"/>
          <a:cs typeface="+mn-cs"/>
        </a:defRPr>
      </a:lvl1pPr>
      <a:lvl2pPr marL="4032822" indent="-1551085" algn="l" defTabSz="4963473" rtl="0" eaLnBrk="1" latinLnBrk="0" hangingPunct="1">
        <a:spcBef>
          <a:spcPct val="20000"/>
        </a:spcBef>
        <a:buFont typeface="Arial" panose="020B0604020202020204" pitchFamily="34" charset="0"/>
        <a:buChar char="–"/>
        <a:defRPr sz="15200" kern="1200">
          <a:solidFill>
            <a:schemeClr val="tx1"/>
          </a:solidFill>
          <a:latin typeface="+mn-lt"/>
          <a:ea typeface="+mn-ea"/>
          <a:cs typeface="+mn-cs"/>
        </a:defRPr>
      </a:lvl2pPr>
      <a:lvl3pPr marL="6204341" indent="-1240868" algn="l" defTabSz="4963473" rtl="0" eaLnBrk="1" latinLnBrk="0" hangingPunct="1">
        <a:spcBef>
          <a:spcPct val="20000"/>
        </a:spcBef>
        <a:buFont typeface="Arial" panose="020B0604020202020204" pitchFamily="34" charset="0"/>
        <a:buChar char="•"/>
        <a:defRPr sz="13000" kern="1200">
          <a:solidFill>
            <a:schemeClr val="tx1"/>
          </a:solidFill>
          <a:latin typeface="+mn-lt"/>
          <a:ea typeface="+mn-ea"/>
          <a:cs typeface="+mn-cs"/>
        </a:defRPr>
      </a:lvl3pPr>
      <a:lvl4pPr marL="8686078"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4pPr>
      <a:lvl5pPr marL="11167809"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5pPr>
      <a:lvl6pPr marL="13649545"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6pPr>
      <a:lvl7pPr marL="16131282"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7pPr>
      <a:lvl8pPr marL="18613018"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8pPr>
      <a:lvl9pPr marL="21094755" indent="-1240868" algn="l" defTabSz="4963473"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9pPr>
    </p:bodyStyle>
    <p:otherStyle>
      <a:defPPr>
        <a:defRPr lang="en-US"/>
      </a:defPPr>
      <a:lvl1pPr marL="0" algn="l" defTabSz="4963473" rtl="0" eaLnBrk="1" latinLnBrk="0" hangingPunct="1">
        <a:defRPr sz="9800" kern="1200">
          <a:solidFill>
            <a:schemeClr val="tx1"/>
          </a:solidFill>
          <a:latin typeface="+mn-lt"/>
          <a:ea typeface="+mn-ea"/>
          <a:cs typeface="+mn-cs"/>
        </a:defRPr>
      </a:lvl1pPr>
      <a:lvl2pPr marL="2481736" algn="l" defTabSz="4963473" rtl="0" eaLnBrk="1" latinLnBrk="0" hangingPunct="1">
        <a:defRPr sz="9800" kern="1200">
          <a:solidFill>
            <a:schemeClr val="tx1"/>
          </a:solidFill>
          <a:latin typeface="+mn-lt"/>
          <a:ea typeface="+mn-ea"/>
          <a:cs typeface="+mn-cs"/>
        </a:defRPr>
      </a:lvl2pPr>
      <a:lvl3pPr marL="4963473" algn="l" defTabSz="4963473" rtl="0" eaLnBrk="1" latinLnBrk="0" hangingPunct="1">
        <a:defRPr sz="9800" kern="1200">
          <a:solidFill>
            <a:schemeClr val="tx1"/>
          </a:solidFill>
          <a:latin typeface="+mn-lt"/>
          <a:ea typeface="+mn-ea"/>
          <a:cs typeface="+mn-cs"/>
        </a:defRPr>
      </a:lvl3pPr>
      <a:lvl4pPr marL="7445209" algn="l" defTabSz="4963473" rtl="0" eaLnBrk="1" latinLnBrk="0" hangingPunct="1">
        <a:defRPr sz="9800" kern="1200">
          <a:solidFill>
            <a:schemeClr val="tx1"/>
          </a:solidFill>
          <a:latin typeface="+mn-lt"/>
          <a:ea typeface="+mn-ea"/>
          <a:cs typeface="+mn-cs"/>
        </a:defRPr>
      </a:lvl4pPr>
      <a:lvl5pPr marL="9926941" algn="l" defTabSz="4963473" rtl="0" eaLnBrk="1" latinLnBrk="0" hangingPunct="1">
        <a:defRPr sz="9800" kern="1200">
          <a:solidFill>
            <a:schemeClr val="tx1"/>
          </a:solidFill>
          <a:latin typeface="+mn-lt"/>
          <a:ea typeface="+mn-ea"/>
          <a:cs typeface="+mn-cs"/>
        </a:defRPr>
      </a:lvl5pPr>
      <a:lvl6pPr marL="12408677" algn="l" defTabSz="4963473" rtl="0" eaLnBrk="1" latinLnBrk="0" hangingPunct="1">
        <a:defRPr sz="9800" kern="1200">
          <a:solidFill>
            <a:schemeClr val="tx1"/>
          </a:solidFill>
          <a:latin typeface="+mn-lt"/>
          <a:ea typeface="+mn-ea"/>
          <a:cs typeface="+mn-cs"/>
        </a:defRPr>
      </a:lvl6pPr>
      <a:lvl7pPr marL="14890413" algn="l" defTabSz="4963473" rtl="0" eaLnBrk="1" latinLnBrk="0" hangingPunct="1">
        <a:defRPr sz="9800" kern="1200">
          <a:solidFill>
            <a:schemeClr val="tx1"/>
          </a:solidFill>
          <a:latin typeface="+mn-lt"/>
          <a:ea typeface="+mn-ea"/>
          <a:cs typeface="+mn-cs"/>
        </a:defRPr>
      </a:lvl7pPr>
      <a:lvl8pPr marL="17372150" algn="l" defTabSz="4963473" rtl="0" eaLnBrk="1" latinLnBrk="0" hangingPunct="1">
        <a:defRPr sz="9800" kern="1200">
          <a:solidFill>
            <a:schemeClr val="tx1"/>
          </a:solidFill>
          <a:latin typeface="+mn-lt"/>
          <a:ea typeface="+mn-ea"/>
          <a:cs typeface="+mn-cs"/>
        </a:defRPr>
      </a:lvl8pPr>
      <a:lvl9pPr marL="19853886" algn="l" defTabSz="4963473"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1.png"/><Relationship Id="rId7"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chart" Target="../charts/chart1.xml"/><Relationship Id="rId10"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6" name="Picture 22" descr="http://www.drtoddcase.com/images/istock-images/mentor-silicone-breast-implant-moderate-smooth.jpg?sfvrsn=0">
            <a:extLst>
              <a:ext uri="{FF2B5EF4-FFF2-40B4-BE49-F238E27FC236}">
                <a16:creationId xmlns:a16="http://schemas.microsoft.com/office/drawing/2014/main" id="{D1649CFB-8F3B-4E84-B1C6-D61778C3FB7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6600"/>
                    </a14:imgEffect>
                    <a14:imgEffect>
                      <a14:saturation sat="400000"/>
                    </a14:imgEffect>
                    <a14:imgEffect>
                      <a14:brightnessContrast bright="5000" contrast="10000"/>
                    </a14:imgEffect>
                  </a14:imgLayer>
                </a14:imgProps>
              </a:ext>
              <a:ext uri="{28A0092B-C50C-407E-A947-70E740481C1C}">
                <a14:useLocalDpi xmlns:a14="http://schemas.microsoft.com/office/drawing/2010/main" val="0"/>
              </a:ext>
            </a:extLst>
          </a:blip>
          <a:srcRect t="12197" r="4321" b="46223"/>
          <a:stretch/>
        </p:blipFill>
        <p:spPr bwMode="auto">
          <a:xfrm>
            <a:off x="2133601" y="0"/>
            <a:ext cx="47243999" cy="8996392"/>
          </a:xfrm>
          <a:prstGeom prst="rect">
            <a:avLst/>
          </a:prstGeom>
          <a:noFill/>
          <a:extLst>
            <a:ext uri="{909E8E84-426E-40DD-AFC4-6F175D3DCCD1}">
              <a14:hiddenFill xmlns:a14="http://schemas.microsoft.com/office/drawing/2010/main">
                <a:solidFill>
                  <a:srgbClr val="FFFFFF"/>
                </a:solidFill>
              </a14:hiddenFill>
            </a:ext>
          </a:extLst>
        </p:spPr>
      </p:pic>
      <p:sp>
        <p:nvSpPr>
          <p:cNvPr id="238" name="Rectangle 237"/>
          <p:cNvSpPr/>
          <p:nvPr/>
        </p:nvSpPr>
        <p:spPr>
          <a:xfrm>
            <a:off x="16547187" y="26014346"/>
            <a:ext cx="18507075" cy="10104454"/>
          </a:xfrm>
          <a:prstGeom prst="rect">
            <a:avLst/>
          </a:prstGeom>
          <a:solidFill>
            <a:schemeClr val="accent1">
              <a:lumMod val="20000"/>
              <a:lumOff val="80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55" name="Snip Single Corner Rectangle 54"/>
          <p:cNvSpPr/>
          <p:nvPr/>
        </p:nvSpPr>
        <p:spPr>
          <a:xfrm>
            <a:off x="536785" y="6851956"/>
            <a:ext cx="15594213" cy="12229470"/>
          </a:xfrm>
          <a:prstGeom prst="snip1Rect">
            <a:avLst>
              <a:gd name="adj" fmla="val 18560"/>
            </a:avLst>
          </a:prstGeom>
          <a:solidFill>
            <a:schemeClr val="accent1">
              <a:lumMod val="20000"/>
              <a:lumOff val="80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Rectangle 199"/>
          <p:cNvSpPr/>
          <p:nvPr/>
        </p:nvSpPr>
        <p:spPr>
          <a:xfrm>
            <a:off x="35505695" y="26393303"/>
            <a:ext cx="13303249" cy="495265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188" name="Rectangle 187"/>
          <p:cNvSpPr/>
          <p:nvPr/>
        </p:nvSpPr>
        <p:spPr>
          <a:xfrm>
            <a:off x="16568575" y="14721007"/>
            <a:ext cx="18486437" cy="10850972"/>
          </a:xfrm>
          <a:prstGeom prst="rect">
            <a:avLst/>
          </a:prstGeom>
          <a:solidFill>
            <a:schemeClr val="accent1">
              <a:lumMod val="20000"/>
              <a:lumOff val="80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107" name="Rectangle 106"/>
          <p:cNvSpPr/>
          <p:nvPr/>
        </p:nvSpPr>
        <p:spPr>
          <a:xfrm>
            <a:off x="35506960" y="31688792"/>
            <a:ext cx="13303250" cy="44281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98" name="Rectangle 97"/>
          <p:cNvSpPr/>
          <p:nvPr/>
        </p:nvSpPr>
        <p:spPr>
          <a:xfrm>
            <a:off x="533608" y="25574806"/>
            <a:ext cx="15597390" cy="10542156"/>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96" name="Rectangle 95"/>
          <p:cNvSpPr/>
          <p:nvPr/>
        </p:nvSpPr>
        <p:spPr>
          <a:xfrm>
            <a:off x="16577249" y="9131505"/>
            <a:ext cx="18483910" cy="5113458"/>
          </a:xfrm>
          <a:prstGeom prst="rect">
            <a:avLst/>
          </a:prstGeom>
          <a:solidFill>
            <a:schemeClr val="accent1">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97" name="Rectangle 96"/>
          <p:cNvSpPr/>
          <p:nvPr/>
        </p:nvSpPr>
        <p:spPr>
          <a:xfrm>
            <a:off x="533607" y="19245775"/>
            <a:ext cx="15597392" cy="6099805"/>
          </a:xfrm>
          <a:prstGeom prst="rect">
            <a:avLst/>
          </a:prstGeom>
          <a:solidFill>
            <a:schemeClr val="accent1">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82" tIns="248191" rIns="496382" bIns="248191" spcCol="0" rtlCol="0" anchor="ctr"/>
          <a:lstStyle/>
          <a:p>
            <a:pPr algn="ctr"/>
            <a:endParaRPr lang="en-US" dirty="0"/>
          </a:p>
        </p:txBody>
      </p:sp>
      <p:sp>
        <p:nvSpPr>
          <p:cNvPr id="6" name="Rectangle 5"/>
          <p:cNvSpPr/>
          <p:nvPr/>
        </p:nvSpPr>
        <p:spPr>
          <a:xfrm>
            <a:off x="-1" y="1045"/>
            <a:ext cx="49375067" cy="6461668"/>
          </a:xfrm>
          <a:prstGeom prst="rect">
            <a:avLst/>
          </a:prstGeom>
          <a:gradFill flip="none" rotWithShape="1">
            <a:gsLst>
              <a:gs pos="0">
                <a:srgbClr val="F59B00">
                  <a:alpha val="60000"/>
                  <a:lumMod val="92000"/>
                </a:srgbClr>
              </a:gs>
              <a:gs pos="80000">
                <a:srgbClr val="254061">
                  <a:alpha val="65000"/>
                  <a:lumMod val="84000"/>
                  <a:lumOff val="16000"/>
                </a:srgbClr>
              </a:gs>
            </a:gsLst>
            <a:path path="circle">
              <a:fillToRect l="100000" t="100000"/>
            </a:path>
            <a:tileRect r="-100000" b="-100000"/>
          </a:gradFill>
          <a:ln>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496382" tIns="248191" rIns="496382" bIns="248191" spcCol="0" rtlCol="0" anchor="ctr"/>
          <a:lstStyle/>
          <a:p>
            <a:pPr algn="ctr"/>
            <a:endParaRPr lang="en-US" dirty="0">
              <a:solidFill>
                <a:schemeClr val="accent1">
                  <a:lumMod val="75000"/>
                </a:schemeClr>
              </a:solidFill>
            </a:endParaRPr>
          </a:p>
        </p:txBody>
      </p:sp>
      <p:sp>
        <p:nvSpPr>
          <p:cNvPr id="84" name="Snip and Round Single Corner Rectangle 83"/>
          <p:cNvSpPr/>
          <p:nvPr/>
        </p:nvSpPr>
        <p:spPr>
          <a:xfrm>
            <a:off x="533605" y="6851954"/>
            <a:ext cx="14421319" cy="1070783"/>
          </a:xfrm>
          <a:custGeom>
            <a:avLst/>
            <a:gdLst>
              <a:gd name="connsiteX0" fmla="*/ 0 w 14341940"/>
              <a:gd name="connsiteY0" fmla="*/ 0 h 907065"/>
              <a:gd name="connsiteX1" fmla="*/ 13888408 w 14341940"/>
              <a:gd name="connsiteY1" fmla="*/ 0 h 907065"/>
              <a:gd name="connsiteX2" fmla="*/ 14341940 w 14341940"/>
              <a:gd name="connsiteY2" fmla="*/ 453533 h 907065"/>
              <a:gd name="connsiteX3" fmla="*/ 14341940 w 14341940"/>
              <a:gd name="connsiteY3" fmla="*/ 907065 h 907065"/>
              <a:gd name="connsiteX4" fmla="*/ 0 w 14341940"/>
              <a:gd name="connsiteY4" fmla="*/ 907065 h 907065"/>
              <a:gd name="connsiteX5" fmla="*/ 0 w 14341940"/>
              <a:gd name="connsiteY5" fmla="*/ 0 h 907065"/>
              <a:gd name="connsiteX0" fmla="*/ 0 w 14341940"/>
              <a:gd name="connsiteY0" fmla="*/ 0 h 907065"/>
              <a:gd name="connsiteX1" fmla="*/ 13888408 w 14341940"/>
              <a:gd name="connsiteY1" fmla="*/ 0 h 907065"/>
              <a:gd name="connsiteX2" fmla="*/ 14341940 w 14341940"/>
              <a:gd name="connsiteY2" fmla="*/ 453533 h 907065"/>
              <a:gd name="connsiteX3" fmla="*/ 14279453 w 14341940"/>
              <a:gd name="connsiteY3" fmla="*/ 907065 h 907065"/>
              <a:gd name="connsiteX4" fmla="*/ 0 w 14341940"/>
              <a:gd name="connsiteY4" fmla="*/ 907065 h 907065"/>
              <a:gd name="connsiteX5" fmla="*/ 0 w 14341940"/>
              <a:gd name="connsiteY5" fmla="*/ 0 h 907065"/>
              <a:gd name="connsiteX0" fmla="*/ 0 w 14279453"/>
              <a:gd name="connsiteY0" fmla="*/ 0 h 907065"/>
              <a:gd name="connsiteX1" fmla="*/ 13888408 w 14279453"/>
              <a:gd name="connsiteY1" fmla="*/ 0 h 907065"/>
              <a:gd name="connsiteX2" fmla="*/ 14279453 w 14279453"/>
              <a:gd name="connsiteY2" fmla="*/ 907065 h 907065"/>
              <a:gd name="connsiteX3" fmla="*/ 0 w 14279453"/>
              <a:gd name="connsiteY3" fmla="*/ 907065 h 907065"/>
              <a:gd name="connsiteX4" fmla="*/ 0 w 14279453"/>
              <a:gd name="connsiteY4" fmla="*/ 0 h 907065"/>
              <a:gd name="connsiteX0" fmla="*/ 0 w 14279453"/>
              <a:gd name="connsiteY0" fmla="*/ 0 h 907065"/>
              <a:gd name="connsiteX1" fmla="*/ 13405171 w 14279453"/>
              <a:gd name="connsiteY1" fmla="*/ 29161 h 907065"/>
              <a:gd name="connsiteX2" fmla="*/ 14279453 w 14279453"/>
              <a:gd name="connsiteY2" fmla="*/ 907065 h 907065"/>
              <a:gd name="connsiteX3" fmla="*/ 0 w 14279453"/>
              <a:gd name="connsiteY3" fmla="*/ 907065 h 907065"/>
              <a:gd name="connsiteX4" fmla="*/ 0 w 14279453"/>
              <a:gd name="connsiteY4" fmla="*/ 0 h 907065"/>
              <a:gd name="connsiteX0" fmla="*/ 0 w 14279453"/>
              <a:gd name="connsiteY0" fmla="*/ 0 h 907065"/>
              <a:gd name="connsiteX1" fmla="*/ 13411420 w 14279453"/>
              <a:gd name="connsiteY1" fmla="*/ 29161 h 907065"/>
              <a:gd name="connsiteX2" fmla="*/ 14279453 w 14279453"/>
              <a:gd name="connsiteY2" fmla="*/ 907065 h 907065"/>
              <a:gd name="connsiteX3" fmla="*/ 0 w 14279453"/>
              <a:gd name="connsiteY3" fmla="*/ 907065 h 907065"/>
              <a:gd name="connsiteX4" fmla="*/ 0 w 14279453"/>
              <a:gd name="connsiteY4" fmla="*/ 0 h 907065"/>
              <a:gd name="connsiteX0" fmla="*/ 0 w 14283619"/>
              <a:gd name="connsiteY0" fmla="*/ 0 h 909148"/>
              <a:gd name="connsiteX1" fmla="*/ 13411420 w 14283619"/>
              <a:gd name="connsiteY1" fmla="*/ 29161 h 909148"/>
              <a:gd name="connsiteX2" fmla="*/ 14283619 w 14283619"/>
              <a:gd name="connsiteY2" fmla="*/ 909148 h 909148"/>
              <a:gd name="connsiteX3" fmla="*/ 0 w 14283619"/>
              <a:gd name="connsiteY3" fmla="*/ 907065 h 909148"/>
              <a:gd name="connsiteX4" fmla="*/ 0 w 14283619"/>
              <a:gd name="connsiteY4" fmla="*/ 0 h 909148"/>
              <a:gd name="connsiteX0" fmla="*/ 0 w 14289868"/>
              <a:gd name="connsiteY0" fmla="*/ 0 h 909148"/>
              <a:gd name="connsiteX1" fmla="*/ 13411420 w 14289868"/>
              <a:gd name="connsiteY1" fmla="*/ 29161 h 909148"/>
              <a:gd name="connsiteX2" fmla="*/ 14289868 w 14289868"/>
              <a:gd name="connsiteY2" fmla="*/ 909148 h 909148"/>
              <a:gd name="connsiteX3" fmla="*/ 0 w 14289868"/>
              <a:gd name="connsiteY3" fmla="*/ 907065 h 909148"/>
              <a:gd name="connsiteX4" fmla="*/ 0 w 14289868"/>
              <a:gd name="connsiteY4" fmla="*/ 0 h 909148"/>
              <a:gd name="connsiteX0" fmla="*/ 0 w 14300862"/>
              <a:gd name="connsiteY0" fmla="*/ 0 h 907065"/>
              <a:gd name="connsiteX1" fmla="*/ 13411420 w 14300862"/>
              <a:gd name="connsiteY1" fmla="*/ 29161 h 907065"/>
              <a:gd name="connsiteX2" fmla="*/ 14300862 w 14300862"/>
              <a:gd name="connsiteY2" fmla="*/ 905548 h 907065"/>
              <a:gd name="connsiteX3" fmla="*/ 0 w 14300862"/>
              <a:gd name="connsiteY3" fmla="*/ 907065 h 907065"/>
              <a:gd name="connsiteX4" fmla="*/ 0 w 14300862"/>
              <a:gd name="connsiteY4" fmla="*/ 0 h 907065"/>
              <a:gd name="connsiteX0" fmla="*/ 0 w 14441461"/>
              <a:gd name="connsiteY0" fmla="*/ 0 h 907065"/>
              <a:gd name="connsiteX1" fmla="*/ 13411420 w 14441461"/>
              <a:gd name="connsiteY1" fmla="*/ 29161 h 907065"/>
              <a:gd name="connsiteX2" fmla="*/ 14441461 w 14441461"/>
              <a:gd name="connsiteY2" fmla="*/ 878652 h 907065"/>
              <a:gd name="connsiteX3" fmla="*/ 0 w 14441461"/>
              <a:gd name="connsiteY3" fmla="*/ 907065 h 907065"/>
              <a:gd name="connsiteX4" fmla="*/ 0 w 14441461"/>
              <a:gd name="connsiteY4" fmla="*/ 0 h 907065"/>
              <a:gd name="connsiteX0" fmla="*/ 0 w 14441461"/>
              <a:gd name="connsiteY0" fmla="*/ 0 h 907065"/>
              <a:gd name="connsiteX1" fmla="*/ 13435948 w 14441461"/>
              <a:gd name="connsiteY1" fmla="*/ 15328 h 907065"/>
              <a:gd name="connsiteX2" fmla="*/ 14441461 w 14441461"/>
              <a:gd name="connsiteY2" fmla="*/ 878652 h 907065"/>
              <a:gd name="connsiteX3" fmla="*/ 0 w 14441461"/>
              <a:gd name="connsiteY3" fmla="*/ 907065 h 907065"/>
              <a:gd name="connsiteX4" fmla="*/ 0 w 14441461"/>
              <a:gd name="connsiteY4" fmla="*/ 0 h 907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1461" h="907065">
                <a:moveTo>
                  <a:pt x="0" y="0"/>
                </a:moveTo>
                <a:lnTo>
                  <a:pt x="13435948" y="15328"/>
                </a:lnTo>
                <a:lnTo>
                  <a:pt x="14441461" y="878652"/>
                </a:lnTo>
                <a:lnTo>
                  <a:pt x="0" y="907065"/>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0" b="1" dirty="0">
                <a:solidFill>
                  <a:schemeClr val="bg1"/>
                </a:solidFill>
              </a:rPr>
              <a:t>  BACKGROUND</a:t>
            </a:r>
          </a:p>
        </p:txBody>
      </p:sp>
      <p:sp>
        <p:nvSpPr>
          <p:cNvPr id="102" name="Rectangle 101"/>
          <p:cNvSpPr/>
          <p:nvPr/>
        </p:nvSpPr>
        <p:spPr>
          <a:xfrm>
            <a:off x="16626847" y="9385639"/>
            <a:ext cx="18434312" cy="754692"/>
          </a:xfrm>
          <a:prstGeom prst="rect">
            <a:avLst/>
          </a:prstGeom>
          <a:solidFill>
            <a:srgbClr val="F59B00"/>
          </a:solidFill>
          <a:ln>
            <a:noFill/>
          </a:ln>
        </p:spPr>
        <p:style>
          <a:lnRef idx="3">
            <a:schemeClr val="lt1"/>
          </a:lnRef>
          <a:fillRef idx="1">
            <a:schemeClr val="accent1"/>
          </a:fillRef>
          <a:effectRef idx="1">
            <a:schemeClr val="accent1"/>
          </a:effectRef>
          <a:fontRef idx="minor">
            <a:schemeClr val="lt1"/>
          </a:fontRef>
        </p:style>
        <p:txBody>
          <a:bodyPr rtlCol="0" anchor="ctr"/>
          <a:lstStyle/>
          <a:p>
            <a:r>
              <a:rPr lang="en-US" sz="4000" b="1" dirty="0"/>
              <a:t>Generating the Ontology Sections through Python</a:t>
            </a:r>
          </a:p>
        </p:txBody>
      </p:sp>
      <p:sp>
        <p:nvSpPr>
          <p:cNvPr id="103" name="Rectangle 102"/>
          <p:cNvSpPr/>
          <p:nvPr/>
        </p:nvSpPr>
        <p:spPr>
          <a:xfrm>
            <a:off x="16565822" y="16184655"/>
            <a:ext cx="18464951" cy="672309"/>
          </a:xfrm>
          <a:prstGeom prst="rect">
            <a:avLst/>
          </a:prstGeom>
          <a:solidFill>
            <a:srgbClr val="F59B00"/>
          </a:solidFill>
          <a:ln>
            <a:noFill/>
          </a:ln>
        </p:spPr>
        <p:style>
          <a:lnRef idx="3">
            <a:schemeClr val="lt1"/>
          </a:lnRef>
          <a:fillRef idx="1">
            <a:schemeClr val="accent1"/>
          </a:fillRef>
          <a:effectRef idx="1">
            <a:schemeClr val="accent1"/>
          </a:effectRef>
          <a:fontRef idx="minor">
            <a:schemeClr val="lt1"/>
          </a:fontRef>
        </p:style>
        <p:txBody>
          <a:bodyPr rtlCol="0" anchor="ctr"/>
          <a:lstStyle/>
          <a:p>
            <a:r>
              <a:rPr lang="en-US" sz="4000" b="1" dirty="0"/>
              <a:t>Distribution of Major Device Characteristics</a:t>
            </a:r>
          </a:p>
        </p:txBody>
      </p:sp>
      <p:sp>
        <p:nvSpPr>
          <p:cNvPr id="104" name="TextBox 4"/>
          <p:cNvSpPr txBox="1">
            <a:spLocks noChangeArrowheads="1"/>
          </p:cNvSpPr>
          <p:nvPr/>
        </p:nvSpPr>
        <p:spPr bwMode="auto">
          <a:xfrm>
            <a:off x="781724" y="8109417"/>
            <a:ext cx="14679630" cy="1117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spcBef>
                <a:spcPct val="20000"/>
              </a:spcBef>
              <a:buFont typeface="Arial" charset="0"/>
              <a:buChar char="•"/>
              <a:defRPr sz="17400">
                <a:solidFill>
                  <a:schemeClr val="tx1"/>
                </a:solidFill>
                <a:latin typeface="Calibri" pitchFamily="34" charset="0"/>
              </a:defRPr>
            </a:lvl1pPr>
            <a:lvl2pPr marL="1028700" indent="-57150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0" indent="0">
              <a:buNone/>
            </a:pPr>
            <a:r>
              <a:rPr lang="en-US" sz="4400" dirty="0"/>
              <a:t>Individuals with breast implants have a risk of developing breast implant-associated anaplastic large cell lymphoma (BIA-ALCL), which appears to be highly associated with breast implants that have textured surface from the literature. However, both device FDA product codes and Global Medical Device Nomenclature (GMDN) do not provide the terms for breast implants surface type. This significantly hinders the data analysis of the association between the breast implant types and BIA-ALCL. A Breast Implant Ontology can categorize all the breast implant products and their features/attributes under an ontological structure, which can be used by a </a:t>
            </a:r>
            <a:r>
              <a:rPr lang="en-US" sz="4400" i="1" dirty="0"/>
              <a:t>semantic reasoner tool</a:t>
            </a:r>
            <a:r>
              <a:rPr lang="en-US" sz="4400" dirty="0"/>
              <a:t> to automatically classify breast implants features (e.g. smooth or textured surface types). This ontology will also be used as a backend dictionary for a </a:t>
            </a:r>
            <a:r>
              <a:rPr lang="en-US" sz="4400" i="1" dirty="0"/>
              <a:t>text mining tool</a:t>
            </a:r>
            <a:r>
              <a:rPr lang="en-US" sz="4400" dirty="0"/>
              <a:t> to help explore the patterns/trends from BIA-ALCL cases reported in the MDR or other data sources.</a:t>
            </a:r>
          </a:p>
        </p:txBody>
      </p:sp>
      <p:sp>
        <p:nvSpPr>
          <p:cNvPr id="105" name="TextBox 4"/>
          <p:cNvSpPr txBox="1">
            <a:spLocks noChangeArrowheads="1"/>
          </p:cNvSpPr>
          <p:nvPr/>
        </p:nvSpPr>
        <p:spPr bwMode="auto">
          <a:xfrm>
            <a:off x="816029" y="20533076"/>
            <a:ext cx="15083988" cy="44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spcBef>
                <a:spcPct val="20000"/>
              </a:spcBef>
              <a:buFont typeface="Arial" charset="0"/>
              <a:buChar char="•"/>
              <a:defRPr sz="17400">
                <a:solidFill>
                  <a:schemeClr val="tx1"/>
                </a:solidFill>
                <a:latin typeface="Calibri" pitchFamily="34" charset="0"/>
              </a:defRPr>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0" indent="0">
              <a:buNone/>
            </a:pPr>
            <a:r>
              <a:rPr lang="en-US" sz="4700" dirty="0"/>
              <a:t>The objective of our project is to create an extensive ontology to categorize the different breast implants and their product features, including but not limited to: manufacturer, brand, filling, and so on. The ontology will help FDA determine possible relationships between BI structures and patient symptoms that correspond with BIA-ALCL.</a:t>
            </a:r>
          </a:p>
        </p:txBody>
      </p:sp>
      <p:sp>
        <p:nvSpPr>
          <p:cNvPr id="106" name="TextBox 2"/>
          <p:cNvSpPr txBox="1">
            <a:spLocks noChangeArrowheads="1"/>
          </p:cNvSpPr>
          <p:nvPr/>
        </p:nvSpPr>
        <p:spPr bwMode="auto">
          <a:xfrm>
            <a:off x="781723" y="26854617"/>
            <a:ext cx="15118293" cy="778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a:r>
              <a:rPr lang="en-US" sz="4600" dirty="0"/>
              <a:t>Breast implant data on implant characteristics were gathered primarily from the GUDID database using the FDA product codes FWM and FTR. Current catalogs from four breast implant sponsors were also used for cross-verification of data as well as providing additional information, </a:t>
            </a:r>
            <a:br>
              <a:rPr lang="en-US" sz="4600" dirty="0"/>
            </a:br>
            <a:r>
              <a:rPr lang="en-US" sz="4600" dirty="0"/>
              <a:t>such as device dimensions, </a:t>
            </a:r>
            <a:br>
              <a:rPr lang="en-US" sz="4600" dirty="0"/>
            </a:br>
            <a:r>
              <a:rPr lang="en-US" sz="4600" dirty="0"/>
              <a:t>diameters, heights, projection, etc. </a:t>
            </a:r>
            <a:br>
              <a:rPr lang="en-US" sz="4600" dirty="0"/>
            </a:br>
            <a:r>
              <a:rPr lang="en-US" sz="4600" dirty="0"/>
              <a:t>Free text such as literature review </a:t>
            </a:r>
            <a:br>
              <a:rPr lang="en-US" sz="4600" dirty="0"/>
            </a:br>
            <a:r>
              <a:rPr lang="en-US" sz="4600" dirty="0"/>
              <a:t>and research articles were also </a:t>
            </a:r>
            <a:br>
              <a:rPr lang="en-US" sz="4600" dirty="0"/>
            </a:br>
            <a:r>
              <a:rPr lang="en-US" sz="4600" dirty="0"/>
              <a:t>included. </a:t>
            </a:r>
          </a:p>
          <a:p>
            <a:pPr marL="0" indent="0"/>
            <a:endParaRPr lang="en-US" sz="4000" dirty="0"/>
          </a:p>
        </p:txBody>
      </p:sp>
      <p:sp>
        <p:nvSpPr>
          <p:cNvPr id="190" name="Rectangle 189"/>
          <p:cNvSpPr/>
          <p:nvPr/>
        </p:nvSpPr>
        <p:spPr>
          <a:xfrm>
            <a:off x="16547187" y="26484758"/>
            <a:ext cx="18513972" cy="592836"/>
          </a:xfrm>
          <a:prstGeom prst="rect">
            <a:avLst/>
          </a:prstGeom>
          <a:solidFill>
            <a:srgbClr val="F59B00"/>
          </a:solidFill>
          <a:ln>
            <a:noFill/>
          </a:ln>
        </p:spPr>
        <p:style>
          <a:lnRef idx="3">
            <a:schemeClr val="lt1"/>
          </a:lnRef>
          <a:fillRef idx="1">
            <a:schemeClr val="accent1"/>
          </a:fillRef>
          <a:effectRef idx="1">
            <a:schemeClr val="accent1"/>
          </a:effectRef>
          <a:fontRef idx="minor">
            <a:schemeClr val="lt1"/>
          </a:fontRef>
        </p:style>
        <p:txBody>
          <a:bodyPr rtlCol="0" anchor="ctr"/>
          <a:lstStyle/>
          <a:p>
            <a:r>
              <a:rPr lang="en-US" sz="4000" b="1" dirty="0"/>
              <a:t>Biomarkers, Clinical Presentation and Treatments</a:t>
            </a:r>
          </a:p>
        </p:txBody>
      </p:sp>
      <p:sp>
        <p:nvSpPr>
          <p:cNvPr id="193" name="TextBox 192"/>
          <p:cNvSpPr txBox="1"/>
          <p:nvPr/>
        </p:nvSpPr>
        <p:spPr>
          <a:xfrm>
            <a:off x="35224124" y="8853349"/>
            <a:ext cx="13411200" cy="830997"/>
          </a:xfrm>
          <a:prstGeom prst="rect">
            <a:avLst/>
          </a:prstGeom>
          <a:noFill/>
        </p:spPr>
        <p:txBody>
          <a:bodyPr wrap="square" rtlCol="0">
            <a:spAutoFit/>
          </a:bodyPr>
          <a:lstStyle/>
          <a:p>
            <a:pPr>
              <a:spcBef>
                <a:spcPts val="1200"/>
              </a:spcBef>
              <a:spcAft>
                <a:spcPts val="600"/>
              </a:spcAft>
            </a:pPr>
            <a:endParaRPr lang="en-US" sz="4800" dirty="0"/>
          </a:p>
        </p:txBody>
      </p:sp>
      <p:sp>
        <p:nvSpPr>
          <p:cNvPr id="205" name="Rectangle 204"/>
          <p:cNvSpPr/>
          <p:nvPr/>
        </p:nvSpPr>
        <p:spPr>
          <a:xfrm>
            <a:off x="35519850" y="26604270"/>
            <a:ext cx="13290360" cy="589155"/>
          </a:xfrm>
          <a:prstGeom prst="rect">
            <a:avLst/>
          </a:prstGeom>
          <a:solidFill>
            <a:srgbClr val="F59B00"/>
          </a:solidFill>
          <a:ln>
            <a:noFill/>
          </a:ln>
        </p:spPr>
        <p:style>
          <a:lnRef idx="3">
            <a:schemeClr val="lt1"/>
          </a:lnRef>
          <a:fillRef idx="1">
            <a:schemeClr val="accent1"/>
          </a:fillRef>
          <a:effectRef idx="1">
            <a:schemeClr val="accent1"/>
          </a:effectRef>
          <a:fontRef idx="minor">
            <a:schemeClr val="lt1"/>
          </a:fontRef>
        </p:style>
        <p:txBody>
          <a:bodyPr rtlCol="0" anchor="ctr"/>
          <a:lstStyle/>
          <a:p>
            <a:r>
              <a:rPr lang="en-US" sz="4000" b="1" dirty="0">
                <a:solidFill>
                  <a:schemeClr val="bg1"/>
                </a:solidFill>
              </a:rPr>
              <a:t>MDR data Limitations</a:t>
            </a:r>
          </a:p>
        </p:txBody>
      </p:sp>
      <p:sp>
        <p:nvSpPr>
          <p:cNvPr id="215" name="TextBox 214"/>
          <p:cNvSpPr txBox="1"/>
          <p:nvPr/>
        </p:nvSpPr>
        <p:spPr>
          <a:xfrm>
            <a:off x="35691110" y="32916640"/>
            <a:ext cx="12890500" cy="2308324"/>
          </a:xfrm>
          <a:prstGeom prst="rect">
            <a:avLst/>
          </a:prstGeom>
          <a:noFill/>
          <a:ln>
            <a:noFill/>
          </a:ln>
        </p:spPr>
        <p:txBody>
          <a:bodyPr wrap="square" rtlCol="0">
            <a:spAutoFit/>
          </a:bodyPr>
          <a:lstStyle/>
          <a:p>
            <a:pPr>
              <a:spcBef>
                <a:spcPts val="1200"/>
              </a:spcBef>
              <a:spcAft>
                <a:spcPts val="600"/>
              </a:spcAft>
            </a:pPr>
            <a:r>
              <a:rPr lang="en-US" sz="3600" dirty="0"/>
              <a:t>This project is supported by FDA/CDRH OSB lab research module. Authors want to acknowledge the valuable support from DEPI and DSD teams, particularly Danica Marinac-Dabic, Binita S Ashar, Reza Miraliakbari, Dongyi (Tony) Du, and Erica Zeno.</a:t>
            </a:r>
          </a:p>
        </p:txBody>
      </p:sp>
      <p:sp>
        <p:nvSpPr>
          <p:cNvPr id="87" name="TextBox 1"/>
          <p:cNvSpPr txBox="1">
            <a:spLocks noChangeArrowheads="1"/>
          </p:cNvSpPr>
          <p:nvPr/>
        </p:nvSpPr>
        <p:spPr bwMode="auto">
          <a:xfrm>
            <a:off x="7271478" y="1143000"/>
            <a:ext cx="38143722" cy="3170064"/>
          </a:xfrm>
          <a:prstGeom prst="rect">
            <a:avLst/>
          </a:prstGeom>
          <a:noFill/>
          <a:ln>
            <a:noFill/>
          </a:ln>
          <a:effectLst>
            <a:innerShdw blurRad="63500" dist="50800">
              <a:prstClr val="black">
                <a:alpha val="50000"/>
              </a:prstClr>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6" tIns="45703" rIns="91416" bIns="45703">
            <a:spAutoFit/>
          </a:bodyPr>
          <a:lstStyle>
            <a:lvl1pPr eaLnBrk="0" hangingPunct="0">
              <a:spcBef>
                <a:spcPct val="20000"/>
              </a:spcBef>
              <a:buFont typeface="Arial" pitchFamily="34" charset="0"/>
              <a:buChar char="•"/>
              <a:defRPr sz="17400">
                <a:solidFill>
                  <a:schemeClr val="tx1"/>
                </a:solidFill>
                <a:latin typeface="Calibri" pitchFamily="34" charset="0"/>
              </a:defRPr>
            </a:lvl1pPr>
            <a:lvl2pPr marL="742950" indent="-285750" eaLnBrk="0" hangingPunct="0">
              <a:spcBef>
                <a:spcPct val="20000"/>
              </a:spcBef>
              <a:buFont typeface="Arial" pitchFamily="34" charset="0"/>
              <a:buChar char="–"/>
              <a:defRPr sz="15200">
                <a:solidFill>
                  <a:schemeClr val="tx1"/>
                </a:solidFill>
                <a:latin typeface="Calibri" pitchFamily="34" charset="0"/>
              </a:defRPr>
            </a:lvl2pPr>
            <a:lvl3pPr marL="1143000" indent="-228600" eaLnBrk="0" hangingPunct="0">
              <a:spcBef>
                <a:spcPct val="20000"/>
              </a:spcBef>
              <a:buFont typeface="Arial" pitchFamily="34" charset="0"/>
              <a:buChar char="•"/>
              <a:defRPr sz="13000">
                <a:solidFill>
                  <a:schemeClr val="tx1"/>
                </a:solidFill>
                <a:latin typeface="Calibri" pitchFamily="34" charset="0"/>
              </a:defRPr>
            </a:lvl3pPr>
            <a:lvl4pPr marL="1600200" indent="-228600" eaLnBrk="0" hangingPunct="0">
              <a:spcBef>
                <a:spcPct val="20000"/>
              </a:spcBef>
              <a:buFont typeface="Arial" pitchFamily="34" charset="0"/>
              <a:buChar char="–"/>
              <a:defRPr sz="10900">
                <a:solidFill>
                  <a:schemeClr val="tx1"/>
                </a:solidFill>
                <a:latin typeface="Calibri" pitchFamily="34" charset="0"/>
              </a:defRPr>
            </a:lvl4pPr>
            <a:lvl5pPr marL="2057400" indent="-228600" eaLnBrk="0" hangingPunct="0">
              <a:spcBef>
                <a:spcPct val="20000"/>
              </a:spcBef>
              <a:buFont typeface="Arial" pitchFamily="34"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pitchFamily="34"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pitchFamily="34"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pitchFamily="34"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pitchFamily="34" charset="0"/>
              <a:buChar char="»"/>
              <a:defRPr sz="10900">
                <a:solidFill>
                  <a:schemeClr val="tx1"/>
                </a:solidFill>
                <a:latin typeface="Calibri" pitchFamily="34" charset="0"/>
              </a:defRPr>
            </a:lvl9pPr>
          </a:lstStyle>
          <a:p>
            <a:pPr algn="ctr">
              <a:buNone/>
            </a:pPr>
            <a:r>
              <a:rPr lang="en-US" sz="10000" b="1" dirty="0">
                <a:solidFill>
                  <a:schemeClr val="bg1"/>
                </a:solidFill>
                <a:latin typeface="Times New Roman" panose="02020603050405020304" pitchFamily="18" charset="0"/>
                <a:cs typeface="Times New Roman" panose="02020603050405020304" pitchFamily="18" charset="0"/>
              </a:rPr>
              <a:t>Building a Comprehensive Breast Implant Ontology Leveraging GUDID and Unstructured Data Sources</a:t>
            </a:r>
            <a:endParaRPr lang="en-US" sz="100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056280" y="5002193"/>
            <a:ext cx="32761770" cy="1723549"/>
          </a:xfrm>
          <a:prstGeom prst="rect">
            <a:avLst/>
          </a:prstGeom>
          <a:noFill/>
        </p:spPr>
        <p:txBody>
          <a:bodyPr wrap="square" rtlCol="0">
            <a:spAutoFit/>
          </a:bodyPr>
          <a:lstStyle/>
          <a:p>
            <a:pPr algn="ctr"/>
            <a:r>
              <a:rPr lang="en-US" sz="5200" b="1" dirty="0">
                <a:solidFill>
                  <a:schemeClr val="bg1"/>
                </a:solidFill>
              </a:rPr>
              <a:t>Mark Jung</a:t>
            </a:r>
            <a:r>
              <a:rPr lang="en-US" altLang="ko-KR" sz="5400" b="1" baseline="30000" dirty="0">
                <a:solidFill>
                  <a:schemeClr val="bg1"/>
                </a:solidFill>
                <a:ea typeface="Gulim" pitchFamily="34" charset="-127"/>
              </a:rPr>
              <a:t>1</a:t>
            </a:r>
            <a:r>
              <a:rPr lang="en-US" sz="5200" b="1" dirty="0">
                <a:solidFill>
                  <a:schemeClr val="bg1"/>
                </a:solidFill>
              </a:rPr>
              <a:t>, Michael Wu</a:t>
            </a:r>
            <a:r>
              <a:rPr lang="en-US" altLang="ko-KR" sz="5400" b="1" baseline="30000" dirty="0">
                <a:solidFill>
                  <a:schemeClr val="bg1"/>
                </a:solidFill>
                <a:ea typeface="Gulim" pitchFamily="34" charset="-127"/>
              </a:rPr>
              <a:t>2</a:t>
            </a:r>
            <a:r>
              <a:rPr lang="en-US" sz="5200" b="1" dirty="0">
                <a:solidFill>
                  <a:schemeClr val="bg1"/>
                </a:solidFill>
              </a:rPr>
              <a:t>, Hongying (Helen) Jiang</a:t>
            </a:r>
            <a:r>
              <a:rPr lang="en-US" altLang="ko-KR" sz="5400" b="1" baseline="30000" dirty="0">
                <a:solidFill>
                  <a:schemeClr val="bg1"/>
                </a:solidFill>
                <a:ea typeface="Gulim" pitchFamily="34" charset="-127"/>
              </a:rPr>
              <a:t>3</a:t>
            </a:r>
            <a:r>
              <a:rPr lang="en-US" sz="5200" b="1" dirty="0">
                <a:solidFill>
                  <a:schemeClr val="bg1"/>
                </a:solidFill>
              </a:rPr>
              <a:t>, Yu (Asiyah) Lin</a:t>
            </a:r>
            <a:r>
              <a:rPr lang="en-US" altLang="ko-KR" sz="4800" b="1" baseline="30000" dirty="0">
                <a:solidFill>
                  <a:schemeClr val="bg1"/>
                </a:solidFill>
                <a:ea typeface="Gulim" pitchFamily="34" charset="-127"/>
              </a:rPr>
              <a:t>3</a:t>
            </a:r>
            <a:r>
              <a:rPr lang="en-US" sz="5200" b="1" dirty="0">
                <a:solidFill>
                  <a:schemeClr val="bg1"/>
                </a:solidFill>
              </a:rPr>
              <a:t>, Weiguang Wang</a:t>
            </a:r>
            <a:r>
              <a:rPr lang="en-US" altLang="ko-KR" sz="4800" b="1" baseline="30000" dirty="0">
                <a:solidFill>
                  <a:schemeClr val="bg1"/>
                </a:solidFill>
                <a:ea typeface="Gulim" pitchFamily="34" charset="-127"/>
              </a:rPr>
              <a:t>3</a:t>
            </a:r>
            <a:r>
              <a:rPr lang="en-US" sz="5200" b="1" dirty="0">
                <a:solidFill>
                  <a:schemeClr val="bg1"/>
                </a:solidFill>
              </a:rPr>
              <a:t>, Zhou Feng</a:t>
            </a:r>
            <a:r>
              <a:rPr lang="en-US" altLang="ko-KR" sz="4800" b="1" baseline="30000" dirty="0">
                <a:solidFill>
                  <a:schemeClr val="bg1"/>
                </a:solidFill>
                <a:ea typeface="Gulim" pitchFamily="34" charset="-127"/>
              </a:rPr>
              <a:t>3</a:t>
            </a:r>
            <a:r>
              <a:rPr lang="en-US" sz="5200" b="1" dirty="0">
                <a:solidFill>
                  <a:schemeClr val="bg1"/>
                </a:solidFill>
              </a:rPr>
              <a:t>, Dongyi (Tony) Du</a:t>
            </a:r>
            <a:r>
              <a:rPr lang="en-US" altLang="ko-KR" sz="4800" b="1" baseline="30000" dirty="0">
                <a:solidFill>
                  <a:schemeClr val="bg1"/>
                </a:solidFill>
                <a:ea typeface="Gulim" pitchFamily="34" charset="-127"/>
              </a:rPr>
              <a:t>3</a:t>
            </a:r>
            <a:r>
              <a:rPr lang="en-US" sz="5200" b="1" dirty="0">
                <a:solidFill>
                  <a:schemeClr val="bg1"/>
                </a:solidFill>
              </a:rPr>
              <a:t>, Nilsa Loyo-Berrios</a:t>
            </a:r>
            <a:r>
              <a:rPr lang="en-US" altLang="ko-KR" sz="4800" b="1" baseline="30000" dirty="0">
                <a:solidFill>
                  <a:schemeClr val="bg1"/>
                </a:solidFill>
                <a:ea typeface="Gulim" pitchFamily="34" charset="-127"/>
              </a:rPr>
              <a:t>3</a:t>
            </a:r>
            <a:endParaRPr lang="en-US" sz="5200" b="1" dirty="0">
              <a:solidFill>
                <a:schemeClr val="bg1"/>
              </a:solidFill>
            </a:endParaRPr>
          </a:p>
        </p:txBody>
      </p:sp>
      <p:graphicFrame>
        <p:nvGraphicFramePr>
          <p:cNvPr id="239" name="Chart 238"/>
          <p:cNvGraphicFramePr>
            <a:graphicFrameLocks/>
          </p:cNvGraphicFramePr>
          <p:nvPr>
            <p:extLst>
              <p:ext uri="{D42A27DB-BD31-4B8C-83A1-F6EECF244321}">
                <p14:modId xmlns:p14="http://schemas.microsoft.com/office/powerpoint/2010/main" val="3773006878"/>
              </p:ext>
            </p:extLst>
          </p:nvPr>
        </p:nvGraphicFramePr>
        <p:xfrm>
          <a:off x="26005610" y="27398836"/>
          <a:ext cx="9611449" cy="7386392"/>
        </p:xfrm>
        <a:graphic>
          <a:graphicData uri="http://schemas.openxmlformats.org/drawingml/2006/chart">
            <c:chart xmlns:c="http://schemas.openxmlformats.org/drawingml/2006/chart" xmlns:r="http://schemas.openxmlformats.org/officeDocument/2006/relationships" r:id="rId5"/>
          </a:graphicData>
        </a:graphic>
      </p:graphicFrame>
      <p:sp>
        <p:nvSpPr>
          <p:cNvPr id="83" name="TextBox 2"/>
          <p:cNvSpPr txBox="1">
            <a:spLocks noChangeArrowheads="1"/>
          </p:cNvSpPr>
          <p:nvPr/>
        </p:nvSpPr>
        <p:spPr bwMode="auto">
          <a:xfrm>
            <a:off x="16851003" y="28416381"/>
            <a:ext cx="10088357" cy="577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eaLnBrk="1" hangingPunct="1">
              <a:spcBef>
                <a:spcPts val="1200"/>
              </a:spcBef>
              <a:spcAft>
                <a:spcPts val="1200"/>
              </a:spcAft>
              <a:buFont typeface="Arial" panose="020B0604020202020204" pitchFamily="34" charset="0"/>
              <a:buChar char="•"/>
              <a:defRPr/>
            </a:pPr>
            <a:r>
              <a:rPr lang="en-US" altLang="en-US" sz="3600" b="1" dirty="0">
                <a:latin typeface="+mn-lt"/>
                <a:cs typeface="Times New Roman" pitchFamily="18" charset="0"/>
              </a:rPr>
              <a:t>CD30</a:t>
            </a:r>
            <a:r>
              <a:rPr lang="en-US" altLang="en-US" sz="3600" dirty="0">
                <a:latin typeface="+mn-lt"/>
                <a:cs typeface="Times New Roman" pitchFamily="18" charset="0"/>
              </a:rPr>
              <a:t>: 100% positive in MDRs and </a:t>
            </a:r>
            <a:r>
              <a:rPr lang="en-US" altLang="en-US" sz="3600" dirty="0">
                <a:cs typeface="Times New Roman" pitchFamily="18" charset="0"/>
              </a:rPr>
              <a:t>100% positive </a:t>
            </a:r>
            <a:r>
              <a:rPr lang="en-US" altLang="en-US" sz="3600" dirty="0">
                <a:latin typeface="+mn-lt"/>
                <a:cs typeface="Times New Roman" pitchFamily="18" charset="0"/>
              </a:rPr>
              <a:t>in literature</a:t>
            </a:r>
          </a:p>
          <a:p>
            <a:pPr eaLnBrk="1" hangingPunct="1">
              <a:spcAft>
                <a:spcPts val="600"/>
              </a:spcAft>
              <a:buFont typeface="Arial" panose="020B0604020202020204" pitchFamily="34" charset="0"/>
              <a:buChar char="•"/>
              <a:defRPr/>
            </a:pPr>
            <a:r>
              <a:rPr lang="en-US" altLang="en-US" sz="3600" b="1" dirty="0">
                <a:latin typeface="+mn-lt"/>
                <a:cs typeface="Times New Roman" pitchFamily="18" charset="0"/>
              </a:rPr>
              <a:t>ALK</a:t>
            </a:r>
            <a:r>
              <a:rPr lang="en-US" altLang="en-US" sz="3600" dirty="0">
                <a:latin typeface="+mn-lt"/>
                <a:cs typeface="Times New Roman" pitchFamily="18" charset="0"/>
              </a:rPr>
              <a:t>: 100% negative in MDRs; 95% negative and 5% (2 cases) positive </a:t>
            </a:r>
            <a:r>
              <a:rPr lang="en-US" altLang="en-US" sz="3600" dirty="0">
                <a:cs typeface="Times New Roman" pitchFamily="18" charset="0"/>
              </a:rPr>
              <a:t>in literature</a:t>
            </a:r>
            <a:r>
              <a:rPr lang="en-US" altLang="en-US" sz="3600" dirty="0">
                <a:latin typeface="+mn-lt"/>
                <a:cs typeface="Times New Roman" pitchFamily="18" charset="0"/>
              </a:rPr>
              <a:t>. </a:t>
            </a:r>
          </a:p>
          <a:p>
            <a:pPr eaLnBrk="1" hangingPunct="1">
              <a:spcBef>
                <a:spcPts val="1200"/>
              </a:spcBef>
              <a:spcAft>
                <a:spcPts val="1200"/>
              </a:spcAft>
              <a:buFont typeface="Arial" panose="020B0604020202020204" pitchFamily="34" charset="0"/>
              <a:buChar char="•"/>
              <a:defRPr/>
            </a:pPr>
            <a:r>
              <a:rPr lang="en-US" altLang="en-US" sz="3600" b="1" dirty="0">
                <a:latin typeface="+mn-lt"/>
                <a:cs typeface="Times New Roman" pitchFamily="18" charset="0"/>
              </a:rPr>
              <a:t>Presentation changes </a:t>
            </a:r>
            <a:r>
              <a:rPr lang="en-US" altLang="en-US" sz="3600" dirty="0">
                <a:latin typeface="+mn-lt"/>
                <a:cs typeface="Times New Roman" pitchFamily="18" charset="0"/>
              </a:rPr>
              <a:t>to breast tissue: mostly seroma, mass, capsular contracture, others … (Fig.3)</a:t>
            </a:r>
          </a:p>
          <a:p>
            <a:pPr eaLnBrk="1" hangingPunct="1">
              <a:spcBef>
                <a:spcPts val="1200"/>
              </a:spcBef>
              <a:spcAft>
                <a:spcPts val="1200"/>
              </a:spcAft>
              <a:buFont typeface="Arial" panose="020B0604020202020204" pitchFamily="34" charset="0"/>
              <a:buChar char="•"/>
              <a:defRPr/>
            </a:pPr>
            <a:r>
              <a:rPr lang="en-US" altLang="en-US" sz="3600" b="1" dirty="0">
                <a:latin typeface="+mn-lt"/>
                <a:cs typeface="Times New Roman" pitchFamily="18" charset="0"/>
              </a:rPr>
              <a:t>Treatments</a:t>
            </a:r>
            <a:r>
              <a:rPr lang="en-US" altLang="en-US" sz="3600" dirty="0">
                <a:latin typeface="+mn-lt"/>
                <a:cs typeface="Times New Roman" pitchFamily="18" charset="0"/>
              </a:rPr>
              <a:t>: explant/capsulectomy, single or combined chemo/radiation therapies</a:t>
            </a:r>
          </a:p>
        </p:txBody>
      </p:sp>
      <p:sp>
        <p:nvSpPr>
          <p:cNvPr id="93" name="TextBox 2"/>
          <p:cNvSpPr txBox="1">
            <a:spLocks noChangeArrowheads="1"/>
          </p:cNvSpPr>
          <p:nvPr/>
        </p:nvSpPr>
        <p:spPr bwMode="auto">
          <a:xfrm>
            <a:off x="16635953" y="10500734"/>
            <a:ext cx="18296083" cy="341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a:r>
              <a:rPr lang="en-US" sz="3600" dirty="0"/>
              <a:t>Python libraries — including </a:t>
            </a:r>
            <a:r>
              <a:rPr lang="en-US" sz="3600" dirty="0" err="1"/>
              <a:t>NumPy</a:t>
            </a:r>
            <a:r>
              <a:rPr lang="en-US" sz="3600" dirty="0"/>
              <a:t> and Pandas – were used for piping data through text-capture filters into the Pandas </a:t>
            </a:r>
            <a:r>
              <a:rPr lang="en-US" sz="3600" dirty="0" err="1"/>
              <a:t>DataFrame</a:t>
            </a:r>
            <a:r>
              <a:rPr lang="en-US" sz="3600" dirty="0"/>
              <a:t> data structure and finally into an Excel file. This will be automated as much as possible to facilitate future GUDID downloads. Protégé, an open source ontology application, was used to help categorize each implant based on their properties to create a logical structure.  To increase efficiency, the Python Owlready2 library was used to load all content from the excel sheets into the ontology.</a:t>
            </a:r>
          </a:p>
        </p:txBody>
      </p:sp>
      <p:sp>
        <p:nvSpPr>
          <p:cNvPr id="88" name="TextBox 2"/>
          <p:cNvSpPr txBox="1">
            <a:spLocks noChangeArrowheads="1"/>
          </p:cNvSpPr>
          <p:nvPr/>
        </p:nvSpPr>
        <p:spPr bwMode="auto">
          <a:xfrm>
            <a:off x="17191889" y="18474910"/>
            <a:ext cx="8742258" cy="452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a:buFont typeface="Arial" panose="020B0604020202020204" pitchFamily="34" charset="0"/>
              <a:buChar char="•"/>
            </a:pPr>
            <a:r>
              <a:rPr lang="en-US" altLang="en-US" sz="3600" b="1" dirty="0">
                <a:latin typeface="+mn-lt"/>
                <a:cs typeface="Times New Roman" pitchFamily="18" charset="0"/>
              </a:rPr>
              <a:t>Fill types: </a:t>
            </a:r>
            <a:r>
              <a:rPr lang="en-US" altLang="en-US" sz="3600" dirty="0">
                <a:latin typeface="+mn-lt"/>
                <a:cs typeface="Times New Roman" pitchFamily="18" charset="0"/>
              </a:rPr>
              <a:t>35%  Saline vs. 52% Silicone in MDRs, and 44% Saline vs. 56% Silicone in literature.</a:t>
            </a:r>
          </a:p>
          <a:p>
            <a:pPr>
              <a:buFont typeface="Arial" panose="020B0604020202020204" pitchFamily="34" charset="0"/>
              <a:buChar char="•"/>
            </a:pPr>
            <a:endParaRPr lang="en-US" altLang="en-US" sz="3600" dirty="0">
              <a:latin typeface="+mn-lt"/>
              <a:cs typeface="Times New Roman" pitchFamily="18" charset="0"/>
            </a:endParaRPr>
          </a:p>
          <a:p>
            <a:pPr>
              <a:buFont typeface="Arial" panose="020B0604020202020204" pitchFamily="34" charset="0"/>
              <a:buChar char="•"/>
            </a:pPr>
            <a:r>
              <a:rPr lang="en-US" altLang="en-US" sz="3600" b="1" dirty="0">
                <a:latin typeface="+mn-lt"/>
                <a:cs typeface="Times New Roman" pitchFamily="18" charset="0"/>
              </a:rPr>
              <a:t>Surface types</a:t>
            </a:r>
            <a:r>
              <a:rPr lang="en-US" altLang="en-US" sz="3600" dirty="0">
                <a:latin typeface="+mn-lt"/>
                <a:cs typeface="Times New Roman" pitchFamily="18" charset="0"/>
              </a:rPr>
              <a:t>: textured surface was much more frequent than smooth surface </a:t>
            </a:r>
            <a:r>
              <a:rPr lang="en-US" altLang="en-US" sz="3600" dirty="0">
                <a:cs typeface="Times New Roman" pitchFamily="18" charset="0"/>
              </a:rPr>
              <a:t>(90% vs 1% </a:t>
            </a:r>
            <a:r>
              <a:rPr lang="en-US" altLang="en-US" sz="3600" dirty="0">
                <a:latin typeface="+mn-lt"/>
                <a:cs typeface="Times New Roman" pitchFamily="18" charset="0"/>
              </a:rPr>
              <a:t>in literature, and 57% vs 8% in MDR).</a:t>
            </a:r>
          </a:p>
        </p:txBody>
      </p:sp>
      <p:sp>
        <p:nvSpPr>
          <p:cNvPr id="91" name="TextBox 2"/>
          <p:cNvSpPr txBox="1">
            <a:spLocks noChangeArrowheads="1"/>
          </p:cNvSpPr>
          <p:nvPr/>
        </p:nvSpPr>
        <p:spPr bwMode="auto">
          <a:xfrm>
            <a:off x="26250765" y="23588214"/>
            <a:ext cx="8291752" cy="113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a:r>
              <a:rPr lang="en-US" altLang="en-US" sz="3400" dirty="0">
                <a:latin typeface="+mn-lt"/>
                <a:cs typeface="Times New Roman" pitchFamily="18" charset="0"/>
              </a:rPr>
              <a:t>Figure 2. Major device characteristics from ALCL reported from literature and from MDRs</a:t>
            </a:r>
          </a:p>
        </p:txBody>
      </p:sp>
      <p:sp>
        <p:nvSpPr>
          <p:cNvPr id="94" name="TextBox 93"/>
          <p:cNvSpPr txBox="1"/>
          <p:nvPr/>
        </p:nvSpPr>
        <p:spPr>
          <a:xfrm>
            <a:off x="35864470" y="27299443"/>
            <a:ext cx="12715875" cy="3970318"/>
          </a:xfrm>
          <a:prstGeom prst="rect">
            <a:avLst/>
          </a:prstGeom>
          <a:noFill/>
        </p:spPr>
        <p:txBody>
          <a:bodyPr wrap="square" rtlCol="0">
            <a:spAutoFit/>
          </a:bodyPr>
          <a:lstStyle/>
          <a:p>
            <a:pPr>
              <a:spcBef>
                <a:spcPts val="1200"/>
              </a:spcBef>
              <a:spcAft>
                <a:spcPts val="600"/>
              </a:spcAft>
            </a:pPr>
            <a:r>
              <a:rPr lang="en-US" sz="3600" dirty="0"/>
              <a:t>While the MDR system is a valuable source of information, this passive surveillance system has limitations, including incomplete, inaccurate, untimely, unverified, or biased data in the reports. In addition, the incidence or prevalence of an event cannot be determined from this reporting system alone due to potential under-reporting, duplicate reporting of events, and the lack of information about the total number of breast implants.</a:t>
            </a:r>
          </a:p>
        </p:txBody>
      </p:sp>
      <p:sp>
        <p:nvSpPr>
          <p:cNvPr id="100" name="TextBox 2"/>
          <p:cNvSpPr txBox="1">
            <a:spLocks noChangeArrowheads="1"/>
          </p:cNvSpPr>
          <p:nvPr/>
        </p:nvSpPr>
        <p:spPr bwMode="auto">
          <a:xfrm>
            <a:off x="26464301" y="34785228"/>
            <a:ext cx="8001000" cy="113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algn="ctr"/>
            <a:r>
              <a:rPr lang="en-US" altLang="en-US" sz="3400" dirty="0">
                <a:latin typeface="+mn-lt"/>
                <a:cs typeface="Times New Roman" pitchFamily="18" charset="0"/>
              </a:rPr>
              <a:t>Figure 3. Reported presentations in breasts </a:t>
            </a:r>
          </a:p>
          <a:p>
            <a:pPr marL="0" indent="0" algn="ctr"/>
            <a:r>
              <a:rPr lang="en-US" altLang="en-US" sz="3400" dirty="0">
                <a:latin typeface="+mn-lt"/>
                <a:cs typeface="Times New Roman" pitchFamily="18" charset="0"/>
              </a:rPr>
              <a:t>(MDR data)</a:t>
            </a:r>
          </a:p>
        </p:txBody>
      </p:sp>
      <p:sp>
        <p:nvSpPr>
          <p:cNvPr id="171" name="Snip Single Corner Rectangle 170"/>
          <p:cNvSpPr/>
          <p:nvPr/>
        </p:nvSpPr>
        <p:spPr>
          <a:xfrm flipH="1">
            <a:off x="35514562" y="9138161"/>
            <a:ext cx="13290359" cy="16889495"/>
          </a:xfrm>
          <a:prstGeom prst="snip1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89" name="TextBox 2"/>
          <p:cNvSpPr txBox="1">
            <a:spLocks noChangeArrowheads="1"/>
          </p:cNvSpPr>
          <p:nvPr/>
        </p:nvSpPr>
        <p:spPr bwMode="auto">
          <a:xfrm>
            <a:off x="36231925" y="11459016"/>
            <a:ext cx="12625721" cy="190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eaLnBrk="1" hangingPunct="1">
              <a:spcBef>
                <a:spcPts val="600"/>
              </a:spcBef>
              <a:spcAft>
                <a:spcPts val="600"/>
              </a:spcAft>
              <a:defRPr/>
            </a:pPr>
            <a:r>
              <a:rPr lang="en-US" altLang="en-US" sz="3600" dirty="0">
                <a:latin typeface="+mn-lt"/>
                <a:cs typeface="Times New Roman" pitchFamily="18" charset="0"/>
              </a:rPr>
              <a:t>On 3/23/2017, FDA updated the ALCL website: </a:t>
            </a:r>
          </a:p>
          <a:p>
            <a:pPr marL="276225" indent="-276225" eaLnBrk="1" hangingPunct="1">
              <a:spcBef>
                <a:spcPts val="600"/>
              </a:spcBef>
              <a:spcAft>
                <a:spcPts val="600"/>
              </a:spcAft>
              <a:buFont typeface="Arial" panose="020B0604020202020204" pitchFamily="34" charset="0"/>
              <a:buChar char="•"/>
              <a:defRPr/>
            </a:pPr>
            <a:r>
              <a:rPr lang="en-US" altLang="en-US" sz="3600" dirty="0">
                <a:latin typeface="+mn-lt"/>
                <a:cs typeface="Times New Roman" pitchFamily="18" charset="0"/>
              </a:rPr>
              <a:t>Updated analysis on received ALCL cases from MDRs and literature</a:t>
            </a:r>
          </a:p>
        </p:txBody>
      </p:sp>
      <p:pic>
        <p:nvPicPr>
          <p:cNvPr id="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86324" y="13424238"/>
            <a:ext cx="8326931" cy="12058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3" name="Rectangle 242"/>
          <p:cNvSpPr/>
          <p:nvPr/>
        </p:nvSpPr>
        <p:spPr>
          <a:xfrm>
            <a:off x="39391675" y="22558085"/>
            <a:ext cx="6306219" cy="29669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8" name="Chart 107"/>
          <p:cNvGraphicFramePr>
            <a:graphicFrameLocks/>
          </p:cNvGraphicFramePr>
          <p:nvPr>
            <p:extLst>
              <p:ext uri="{D42A27DB-BD31-4B8C-83A1-F6EECF244321}">
                <p14:modId xmlns:p14="http://schemas.microsoft.com/office/powerpoint/2010/main" val="3341574241"/>
              </p:ext>
            </p:extLst>
          </p:nvPr>
        </p:nvGraphicFramePr>
        <p:xfrm>
          <a:off x="25934148" y="17241714"/>
          <a:ext cx="8012818" cy="6117900"/>
        </p:xfrm>
        <a:graphic>
          <a:graphicData uri="http://schemas.openxmlformats.org/drawingml/2006/chart">
            <c:chart xmlns:c="http://schemas.openxmlformats.org/drawingml/2006/chart" xmlns:r="http://schemas.openxmlformats.org/officeDocument/2006/relationships" r:id="rId7"/>
          </a:graphicData>
        </a:graphic>
      </p:graphicFrame>
      <p:sp>
        <p:nvSpPr>
          <p:cNvPr id="5" name="Rectangle 4">
            <a:extLst>
              <a:ext uri="{FF2B5EF4-FFF2-40B4-BE49-F238E27FC236}">
                <a16:creationId xmlns:a16="http://schemas.microsoft.com/office/drawing/2014/main" id="{50A753F0-FE91-469A-B0AD-86A9E375540A}"/>
              </a:ext>
            </a:extLst>
          </p:cNvPr>
          <p:cNvSpPr/>
          <p:nvPr/>
        </p:nvSpPr>
        <p:spPr>
          <a:xfrm>
            <a:off x="45262800" y="1621"/>
            <a:ext cx="3674799" cy="5648178"/>
          </a:xfrm>
          <a:prstGeom prst="rect">
            <a:avLst/>
          </a:prstGeom>
          <a:solidFill>
            <a:srgbClr val="017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53805" y="29809498"/>
            <a:ext cx="6228626" cy="6114489"/>
          </a:xfrm>
          <a:prstGeom prst="rect">
            <a:avLst/>
          </a:prstGeom>
        </p:spPr>
      </p:pic>
      <p:pic>
        <p:nvPicPr>
          <p:cNvPr id="1052" name="Picture 28" descr="Image result for breast implant">
            <a:extLst>
              <a:ext uri="{FF2B5EF4-FFF2-40B4-BE49-F238E27FC236}">
                <a16:creationId xmlns:a16="http://schemas.microsoft.com/office/drawing/2014/main" id="{789372F4-F40C-493F-9850-475F380293B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0227"/>
          <a:stretch/>
        </p:blipFill>
        <p:spPr bwMode="auto">
          <a:xfrm>
            <a:off x="1192824" y="572973"/>
            <a:ext cx="6078654" cy="50768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07169" y="2089233"/>
            <a:ext cx="3410180" cy="341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 name="TextBox 2"/>
          <p:cNvSpPr txBox="1">
            <a:spLocks noChangeArrowheads="1"/>
          </p:cNvSpPr>
          <p:nvPr/>
        </p:nvSpPr>
        <p:spPr bwMode="auto">
          <a:xfrm>
            <a:off x="43081096" y="533400"/>
            <a:ext cx="4162904" cy="156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marL="685800" indent="-685800" eaLnBrk="0" hangingPunct="0">
              <a:defRPr sz="9800">
                <a:solidFill>
                  <a:schemeClr val="tx1"/>
                </a:solidFill>
                <a:latin typeface="Calibri" pitchFamily="34" charset="0"/>
                <a:cs typeface="Arial" charset="0"/>
              </a:defRPr>
            </a:lvl1pPr>
            <a:lvl2pPr marL="742950" indent="-285750" eaLnBrk="0" hangingPunct="0">
              <a:defRPr sz="9800">
                <a:solidFill>
                  <a:schemeClr val="tx1"/>
                </a:solidFill>
                <a:latin typeface="Calibri" pitchFamily="34" charset="0"/>
                <a:cs typeface="Arial" charset="0"/>
              </a:defRPr>
            </a:lvl2pPr>
            <a:lvl3pPr marL="1143000" indent="-228600" eaLnBrk="0" hangingPunct="0">
              <a:defRPr sz="9800">
                <a:solidFill>
                  <a:schemeClr val="tx1"/>
                </a:solidFill>
                <a:latin typeface="Calibri" pitchFamily="34" charset="0"/>
                <a:cs typeface="Arial" charset="0"/>
              </a:defRPr>
            </a:lvl3pPr>
            <a:lvl4pPr marL="1600200" indent="-228600" eaLnBrk="0" hangingPunct="0">
              <a:defRPr sz="9800">
                <a:solidFill>
                  <a:schemeClr val="tx1"/>
                </a:solidFill>
                <a:latin typeface="Calibri" pitchFamily="34" charset="0"/>
                <a:cs typeface="Arial" charset="0"/>
              </a:defRPr>
            </a:lvl4pPr>
            <a:lvl5pPr marL="2057400" indent="-228600" eaLnBrk="0" hangingPunct="0">
              <a:defRPr sz="9800">
                <a:solidFill>
                  <a:schemeClr val="tx1"/>
                </a:solidFill>
                <a:latin typeface="Calibri" pitchFamily="34" charset="0"/>
                <a:cs typeface="Arial" charset="0"/>
              </a:defRPr>
            </a:lvl5pPr>
            <a:lvl6pPr marL="2514600" indent="-228600" defTabSz="4962525" eaLnBrk="0" fontAlgn="base" hangingPunct="0">
              <a:spcBef>
                <a:spcPct val="0"/>
              </a:spcBef>
              <a:spcAft>
                <a:spcPct val="0"/>
              </a:spcAft>
              <a:defRPr sz="9800">
                <a:solidFill>
                  <a:schemeClr val="tx1"/>
                </a:solidFill>
                <a:latin typeface="Calibri" pitchFamily="34" charset="0"/>
                <a:cs typeface="Arial" charset="0"/>
              </a:defRPr>
            </a:lvl6pPr>
            <a:lvl7pPr marL="2971800" indent="-228600" defTabSz="4962525" eaLnBrk="0" fontAlgn="base" hangingPunct="0">
              <a:spcBef>
                <a:spcPct val="0"/>
              </a:spcBef>
              <a:spcAft>
                <a:spcPct val="0"/>
              </a:spcAft>
              <a:defRPr sz="9800">
                <a:solidFill>
                  <a:schemeClr val="tx1"/>
                </a:solidFill>
                <a:latin typeface="Calibri" pitchFamily="34" charset="0"/>
                <a:cs typeface="Arial" charset="0"/>
              </a:defRPr>
            </a:lvl7pPr>
            <a:lvl8pPr marL="3429000" indent="-228600" defTabSz="4962525" eaLnBrk="0" fontAlgn="base" hangingPunct="0">
              <a:spcBef>
                <a:spcPct val="0"/>
              </a:spcBef>
              <a:spcAft>
                <a:spcPct val="0"/>
              </a:spcAft>
              <a:defRPr sz="9800">
                <a:solidFill>
                  <a:schemeClr val="tx1"/>
                </a:solidFill>
                <a:latin typeface="Calibri" pitchFamily="34" charset="0"/>
                <a:cs typeface="Arial" charset="0"/>
              </a:defRPr>
            </a:lvl8pPr>
            <a:lvl9pPr marL="3886200" indent="-228600" defTabSz="4962525" eaLnBrk="0" fontAlgn="base" hangingPunct="0">
              <a:spcBef>
                <a:spcPct val="0"/>
              </a:spcBef>
              <a:spcAft>
                <a:spcPct val="0"/>
              </a:spcAft>
              <a:defRPr sz="9800">
                <a:solidFill>
                  <a:schemeClr val="tx1"/>
                </a:solidFill>
                <a:latin typeface="Calibri" pitchFamily="34" charset="0"/>
                <a:cs typeface="Arial" charset="0"/>
              </a:defRPr>
            </a:lvl9pPr>
          </a:lstStyle>
          <a:p>
            <a:pPr marL="0" indent="0" algn="r"/>
            <a:r>
              <a:rPr lang="en-US" altLang="en-US" sz="9600" b="1" dirty="0">
                <a:solidFill>
                  <a:schemeClr val="bg1"/>
                </a:solidFill>
                <a:latin typeface="+mn-lt"/>
                <a:cs typeface="Times New Roman" pitchFamily="18" charset="0"/>
              </a:rPr>
              <a:t># 0  </a:t>
            </a:r>
          </a:p>
        </p:txBody>
      </p:sp>
      <p:sp>
        <p:nvSpPr>
          <p:cNvPr id="110" name="Rectangle 109">
            <a:extLst>
              <a:ext uri="{FF2B5EF4-FFF2-40B4-BE49-F238E27FC236}">
                <a16:creationId xmlns:a16="http://schemas.microsoft.com/office/drawing/2014/main" id="{3363DEF1-EC7E-47F7-B0A3-E0C764D2C9F2}"/>
              </a:ext>
            </a:extLst>
          </p:cNvPr>
          <p:cNvSpPr/>
          <p:nvPr/>
        </p:nvSpPr>
        <p:spPr>
          <a:xfrm>
            <a:off x="533605" y="19248757"/>
            <a:ext cx="15597393"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OBJECTIVE</a:t>
            </a:r>
          </a:p>
        </p:txBody>
      </p:sp>
      <p:sp>
        <p:nvSpPr>
          <p:cNvPr id="95" name="Trapezoid 94">
            <a:extLst>
              <a:ext uri="{FF2B5EF4-FFF2-40B4-BE49-F238E27FC236}">
                <a16:creationId xmlns:a16="http://schemas.microsoft.com/office/drawing/2014/main" id="{10646AE3-E444-4C6F-BAE3-06BCA8F8C10A}"/>
              </a:ext>
            </a:extLst>
          </p:cNvPr>
          <p:cNvSpPr/>
          <p:nvPr/>
        </p:nvSpPr>
        <p:spPr>
          <a:xfrm flipV="1">
            <a:off x="45262800" y="5649798"/>
            <a:ext cx="3674798" cy="995876"/>
          </a:xfrm>
          <a:prstGeom prst="trapezoid">
            <a:avLst>
              <a:gd name="adj" fmla="val 184501"/>
            </a:avLst>
          </a:prstGeom>
          <a:solidFill>
            <a:srgbClr val="017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FDF4760C-1C5F-4A89-801B-6C61ACBAA9FD}"/>
              </a:ext>
            </a:extLst>
          </p:cNvPr>
          <p:cNvSpPr/>
          <p:nvPr/>
        </p:nvSpPr>
        <p:spPr>
          <a:xfrm>
            <a:off x="35514564" y="9135218"/>
            <a:ext cx="13290358"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CONCLUSIONS AND DISCUSSIONS</a:t>
            </a:r>
          </a:p>
        </p:txBody>
      </p:sp>
      <p:sp>
        <p:nvSpPr>
          <p:cNvPr id="129" name="Rectangle 128">
            <a:extLst>
              <a:ext uri="{FF2B5EF4-FFF2-40B4-BE49-F238E27FC236}">
                <a16:creationId xmlns:a16="http://schemas.microsoft.com/office/drawing/2014/main" id="{409E55FD-A3F4-47D0-B098-3834CAA88454}"/>
              </a:ext>
            </a:extLst>
          </p:cNvPr>
          <p:cNvSpPr/>
          <p:nvPr/>
        </p:nvSpPr>
        <p:spPr>
          <a:xfrm>
            <a:off x="35514562" y="10555538"/>
            <a:ext cx="13290360" cy="764984"/>
          </a:xfrm>
          <a:prstGeom prst="rect">
            <a:avLst/>
          </a:prstGeom>
          <a:solidFill>
            <a:srgbClr val="F59B00"/>
          </a:solidFill>
          <a:ln>
            <a:noFill/>
          </a:ln>
        </p:spPr>
        <p:style>
          <a:lnRef idx="3">
            <a:schemeClr val="lt1"/>
          </a:lnRef>
          <a:fillRef idx="1">
            <a:schemeClr val="accent1"/>
          </a:fillRef>
          <a:effectRef idx="1">
            <a:schemeClr val="accent1"/>
          </a:effectRef>
          <a:fontRef idx="minor">
            <a:schemeClr val="lt1"/>
          </a:fontRef>
        </p:style>
        <p:txBody>
          <a:bodyPr rtlCol="0" anchor="ctr"/>
          <a:lstStyle/>
          <a:p>
            <a:r>
              <a:rPr lang="en-US" sz="4000" b="1" dirty="0">
                <a:solidFill>
                  <a:prstClr val="white"/>
                </a:solidFill>
              </a:rPr>
              <a:t>FDA Actions – website update and communications</a:t>
            </a:r>
            <a:endParaRPr lang="en-US" sz="4000" b="1" dirty="0">
              <a:solidFill>
                <a:schemeClr val="bg1"/>
              </a:solidFill>
            </a:endParaRPr>
          </a:p>
        </p:txBody>
      </p:sp>
      <p:sp>
        <p:nvSpPr>
          <p:cNvPr id="130" name="Rectangle 129">
            <a:extLst>
              <a:ext uri="{FF2B5EF4-FFF2-40B4-BE49-F238E27FC236}">
                <a16:creationId xmlns:a16="http://schemas.microsoft.com/office/drawing/2014/main" id="{10ECF47A-EB8B-4F59-BE72-857556D6EFFE}"/>
              </a:ext>
            </a:extLst>
          </p:cNvPr>
          <p:cNvSpPr/>
          <p:nvPr/>
        </p:nvSpPr>
        <p:spPr>
          <a:xfrm>
            <a:off x="35514562" y="31690488"/>
            <a:ext cx="13298181"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RESULTS</a:t>
            </a:r>
          </a:p>
        </p:txBody>
      </p:sp>
      <p:sp>
        <p:nvSpPr>
          <p:cNvPr id="46" name="Trapezoid 45"/>
          <p:cNvSpPr/>
          <p:nvPr/>
        </p:nvSpPr>
        <p:spPr>
          <a:xfrm flipH="1" flipV="1">
            <a:off x="14333765" y="6851960"/>
            <a:ext cx="37261801" cy="2081283"/>
          </a:xfrm>
          <a:prstGeom prst="trapezoid">
            <a:avLst>
              <a:gd name="adj" fmla="val 102444"/>
            </a:avLst>
          </a:prstGeom>
          <a:solidFill>
            <a:srgbClr val="919FB1"/>
          </a:solidFill>
          <a:ln>
            <a:noFill/>
          </a:ln>
          <a:effectLst>
            <a:softEdge rad="635000"/>
          </a:effectLst>
        </p:spPr>
        <p:style>
          <a:lnRef idx="0">
            <a:schemeClr val="accent4"/>
          </a:lnRef>
          <a:fillRef idx="3">
            <a:schemeClr val="accent4"/>
          </a:fillRef>
          <a:effectRef idx="3">
            <a:schemeClr val="accent4"/>
          </a:effectRef>
          <a:fontRef idx="minor">
            <a:schemeClr val="lt1"/>
          </a:fontRef>
        </p:style>
        <p:txBody>
          <a:bodyPr lIns="496382" tIns="248191" rIns="496382" bIns="248191" spcCol="0" rtlCol="0" anchor="ctr"/>
          <a:lstStyle/>
          <a:p>
            <a:pPr algn="ctr"/>
            <a:endParaRPr lang="en-US" dirty="0">
              <a:solidFill>
                <a:schemeClr val="accent1">
                  <a:lumMod val="75000"/>
                </a:schemeClr>
              </a:solidFill>
            </a:endParaRPr>
          </a:p>
        </p:txBody>
      </p:sp>
      <p:sp>
        <p:nvSpPr>
          <p:cNvPr id="17" name="TextBox 16"/>
          <p:cNvSpPr txBox="1"/>
          <p:nvPr/>
        </p:nvSpPr>
        <p:spPr>
          <a:xfrm>
            <a:off x="14523714" y="7213893"/>
            <a:ext cx="34721210" cy="954107"/>
          </a:xfrm>
          <a:prstGeom prst="rect">
            <a:avLst/>
          </a:prstGeom>
          <a:noFill/>
        </p:spPr>
        <p:txBody>
          <a:bodyPr wrap="square" rtlCol="0">
            <a:spAutoFit/>
          </a:bodyPr>
          <a:lstStyle/>
          <a:p>
            <a:pPr algn="ctr"/>
            <a:r>
              <a:rPr lang="en-US" altLang="ko-KR" sz="5600" b="1" baseline="30000" dirty="0">
                <a:solidFill>
                  <a:schemeClr val="bg1"/>
                </a:solidFill>
                <a:ea typeface="Gulim" pitchFamily="34" charset="-127"/>
              </a:rPr>
              <a:t>1</a:t>
            </a:r>
            <a:r>
              <a:rPr lang="en-US" altLang="ko-KR" sz="5600" b="1" dirty="0">
                <a:solidFill>
                  <a:schemeClr val="bg1"/>
                </a:solidFill>
                <a:ea typeface="Gulim" pitchFamily="34" charset="-127"/>
              </a:rPr>
              <a:t>Montgomery Blair High School, </a:t>
            </a:r>
            <a:r>
              <a:rPr lang="en-US" altLang="ko-KR" sz="5600" b="1" baseline="30000" dirty="0">
                <a:solidFill>
                  <a:schemeClr val="bg1"/>
                </a:solidFill>
                <a:ea typeface="Gulim" pitchFamily="34" charset="-127"/>
              </a:rPr>
              <a:t>2</a:t>
            </a:r>
            <a:r>
              <a:rPr lang="en-US" altLang="ko-KR" sz="5600" b="1" dirty="0">
                <a:solidFill>
                  <a:schemeClr val="bg1"/>
                </a:solidFill>
                <a:ea typeface="Gulim" pitchFamily="34" charset="-127"/>
              </a:rPr>
              <a:t>Wheaton High School, </a:t>
            </a:r>
            <a:r>
              <a:rPr lang="en-US" altLang="ko-KR" sz="5600" b="1" baseline="30000" dirty="0">
                <a:solidFill>
                  <a:schemeClr val="bg1"/>
                </a:solidFill>
                <a:ea typeface="Gulim" pitchFamily="34" charset="-127"/>
              </a:rPr>
              <a:t>3</a:t>
            </a:r>
            <a:r>
              <a:rPr lang="en-US" altLang="ko-KR" sz="5600" b="1" dirty="0">
                <a:solidFill>
                  <a:schemeClr val="bg1"/>
                </a:solidFill>
                <a:ea typeface="Gulim" pitchFamily="34" charset="-127"/>
              </a:rPr>
              <a:t>FDA/CDRH/Office of Surveillance and Biometrics</a:t>
            </a:r>
            <a:endParaRPr lang="en-US" sz="5600" b="1" dirty="0">
              <a:solidFill>
                <a:schemeClr val="bg1"/>
              </a:solidFill>
            </a:endParaRPr>
          </a:p>
        </p:txBody>
      </p:sp>
      <p:sp>
        <p:nvSpPr>
          <p:cNvPr id="101" name="Rectangle 100">
            <a:extLst>
              <a:ext uri="{FF2B5EF4-FFF2-40B4-BE49-F238E27FC236}">
                <a16:creationId xmlns:a16="http://schemas.microsoft.com/office/drawing/2014/main" id="{ED7C0F68-3B65-4ED2-9424-554C95B9A932}"/>
              </a:ext>
            </a:extLst>
          </p:cNvPr>
          <p:cNvSpPr/>
          <p:nvPr/>
        </p:nvSpPr>
        <p:spPr>
          <a:xfrm>
            <a:off x="533400" y="25571979"/>
            <a:ext cx="15597393"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METHODS</a:t>
            </a:r>
          </a:p>
        </p:txBody>
      </p:sp>
      <p:sp>
        <p:nvSpPr>
          <p:cNvPr id="111" name="Rectangle 110">
            <a:extLst>
              <a:ext uri="{FF2B5EF4-FFF2-40B4-BE49-F238E27FC236}">
                <a16:creationId xmlns:a16="http://schemas.microsoft.com/office/drawing/2014/main" id="{F2A59678-F75F-476B-B8BB-540BB1170A38}"/>
              </a:ext>
            </a:extLst>
          </p:cNvPr>
          <p:cNvSpPr/>
          <p:nvPr/>
        </p:nvSpPr>
        <p:spPr>
          <a:xfrm>
            <a:off x="16574823" y="14718180"/>
            <a:ext cx="18483910" cy="1087841"/>
          </a:xfrm>
          <a:prstGeom prst="rect">
            <a:avLst/>
          </a:prstGeom>
          <a:solidFill>
            <a:srgbClr val="25406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en-US" sz="5000" b="1" dirty="0"/>
              <a:t>  RESULTS</a:t>
            </a:r>
          </a:p>
        </p:txBody>
      </p:sp>
    </p:spTree>
    <p:extLst>
      <p:ext uri="{BB962C8B-B14F-4D97-AF65-F5344CB8AC3E}">
        <p14:creationId xmlns:p14="http://schemas.microsoft.com/office/powerpoint/2010/main" val="4142358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2648</TotalTime>
  <Words>743</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Gulim</vt:lpstr>
      <vt:lpstr>Arial</vt:lpstr>
      <vt:lpstr>Calibri</vt:lpstr>
      <vt:lpstr>Times New Roman</vt:lpstr>
      <vt:lpstr>Office Theme</vt:lpstr>
      <vt:lpstr>PowerPoint Presentation</vt:lpstr>
    </vt:vector>
  </TitlesOfParts>
  <Company>FDA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Wu, Michael *</cp:lastModifiedBy>
  <cp:revision>209</cp:revision>
  <dcterms:created xsi:type="dcterms:W3CDTF">2014-07-30T15:48:06Z</dcterms:created>
  <dcterms:modified xsi:type="dcterms:W3CDTF">2018-07-13T19:47:05Z</dcterms:modified>
</cp:coreProperties>
</file>