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3"/>
  </p:handoutMasterIdLst>
  <p:sldIdLst>
    <p:sldId id="256" r:id="rId2"/>
  </p:sldIdLst>
  <p:sldSz cx="43891200" cy="32918400"/>
  <p:notesSz cx="7010400" cy="9296400"/>
  <p:defaultTextStyle>
    <a:defPPr>
      <a:defRPr lang="en-US"/>
    </a:defPPr>
    <a:lvl1pPr algn="just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28" algn="just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256" algn="just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379" algn="just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507" algn="just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635" algn="l" defTabSz="914256" rtl="0" eaLnBrk="1" latinLnBrk="0" hangingPunct="1"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2763" algn="l" defTabSz="914256" rtl="0" eaLnBrk="1" latinLnBrk="0" hangingPunct="1"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199886" algn="l" defTabSz="914256" rtl="0" eaLnBrk="1" latinLnBrk="0" hangingPunct="1"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014" algn="l" defTabSz="914256" rtl="0" eaLnBrk="1" latinLnBrk="0" hangingPunct="1"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AFE"/>
    <a:srgbClr val="FFFFBD"/>
    <a:srgbClr val="FFFFCC"/>
    <a:srgbClr val="FDF9E7"/>
    <a:srgbClr val="FFE7FF"/>
    <a:srgbClr val="FFCCCC"/>
    <a:srgbClr val="FF9966"/>
    <a:srgbClr val="FFEBFF"/>
    <a:srgbClr val="C5E2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496" autoAdjust="0"/>
    <p:restoredTop sz="96649" autoAdjust="0"/>
  </p:normalViewPr>
  <p:slideViewPr>
    <p:cSldViewPr snapToGrid="0">
      <p:cViewPr varScale="1">
        <p:scale>
          <a:sx n="17" d="100"/>
          <a:sy n="17" d="100"/>
        </p:scale>
        <p:origin x="-2213" y="-187"/>
      </p:cViewPr>
      <p:guideLst>
        <p:guide orient="horz" pos="17496"/>
        <p:guide pos="184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30" tIns="46565" rIns="93130" bIns="46565" numCol="1" anchor="t" anchorCtr="0" compatLnSpc="1">
            <a:prstTxWarp prst="textNoShape">
              <a:avLst/>
            </a:prstTxWarp>
          </a:bodyPr>
          <a:lstStyle>
            <a:lvl1pPr algn="l" defTabSz="931863">
              <a:spcBef>
                <a:spcPct val="0"/>
              </a:spcBef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30" tIns="46565" rIns="93130" bIns="46565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30" tIns="46565" rIns="93130" bIns="46565" numCol="1" anchor="b" anchorCtr="0" compatLnSpc="1">
            <a:prstTxWarp prst="textNoShape">
              <a:avLst/>
            </a:prstTxWarp>
          </a:bodyPr>
          <a:lstStyle>
            <a:lvl1pPr algn="l" defTabSz="931863">
              <a:spcBef>
                <a:spcPct val="0"/>
              </a:spcBef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30" tIns="46565" rIns="93130" bIns="46565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9FB9CE5A-E5BF-425B-ABE0-035519E886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90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1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5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9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3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2CA44-42A2-467E-B853-52B563177D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7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435460-E711-4748-955C-A7EAC5299F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8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9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7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7FDA70-FAE6-447B-BABE-97B2D918B2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7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8A3FA6-B41D-4E11-9163-0753E85AB8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6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9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21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8419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2629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683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10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525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5946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367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0194A-276A-401E-89A4-B6B72CAAA9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6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1C021C-5BA5-4963-932F-4590D124D2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5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210" indent="0">
              <a:buNone/>
              <a:defRPr sz="9600" b="1"/>
            </a:lvl2pPr>
            <a:lvl3pPr marL="4388419" indent="0">
              <a:buNone/>
              <a:defRPr sz="8600" b="1"/>
            </a:lvl3pPr>
            <a:lvl4pPr marL="6582629" indent="0">
              <a:buNone/>
              <a:defRPr sz="7700" b="1"/>
            </a:lvl4pPr>
            <a:lvl5pPr marL="8776834" indent="0">
              <a:buNone/>
              <a:defRPr sz="7700" b="1"/>
            </a:lvl5pPr>
            <a:lvl6pPr marL="10971043" indent="0">
              <a:buNone/>
              <a:defRPr sz="7700" b="1"/>
            </a:lvl6pPr>
            <a:lvl7pPr marL="13165253" indent="0">
              <a:buNone/>
              <a:defRPr sz="7700" b="1"/>
            </a:lvl7pPr>
            <a:lvl8pPr marL="15359462" indent="0">
              <a:buNone/>
              <a:defRPr sz="7700" b="1"/>
            </a:lvl8pPr>
            <a:lvl9pPr marL="17553672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210" indent="0">
              <a:buNone/>
              <a:defRPr sz="9600" b="1"/>
            </a:lvl2pPr>
            <a:lvl3pPr marL="4388419" indent="0">
              <a:buNone/>
              <a:defRPr sz="8600" b="1"/>
            </a:lvl3pPr>
            <a:lvl4pPr marL="6582629" indent="0">
              <a:buNone/>
              <a:defRPr sz="7700" b="1"/>
            </a:lvl4pPr>
            <a:lvl5pPr marL="8776834" indent="0">
              <a:buNone/>
              <a:defRPr sz="7700" b="1"/>
            </a:lvl5pPr>
            <a:lvl6pPr marL="10971043" indent="0">
              <a:buNone/>
              <a:defRPr sz="7700" b="1"/>
            </a:lvl6pPr>
            <a:lvl7pPr marL="13165253" indent="0">
              <a:buNone/>
              <a:defRPr sz="7700" b="1"/>
            </a:lvl7pPr>
            <a:lvl8pPr marL="15359462" indent="0">
              <a:buNone/>
              <a:defRPr sz="7700" b="1"/>
            </a:lvl8pPr>
            <a:lvl9pPr marL="17553672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5224FB-BEE0-4C0B-B78B-349B27B390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6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A45B41-5971-4E87-9ACB-5BE3AF28E0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2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CAA60F-A445-49C9-9015-0DE0969EE5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1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7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7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7" y="6888487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210" indent="0">
              <a:buNone/>
              <a:defRPr sz="5800"/>
            </a:lvl2pPr>
            <a:lvl3pPr marL="4388419" indent="0">
              <a:buNone/>
              <a:defRPr sz="4800"/>
            </a:lvl3pPr>
            <a:lvl4pPr marL="6582629" indent="0">
              <a:buNone/>
              <a:defRPr sz="4300"/>
            </a:lvl4pPr>
            <a:lvl5pPr marL="8776834" indent="0">
              <a:buNone/>
              <a:defRPr sz="4300"/>
            </a:lvl5pPr>
            <a:lvl6pPr marL="10971043" indent="0">
              <a:buNone/>
              <a:defRPr sz="4300"/>
            </a:lvl6pPr>
            <a:lvl7pPr marL="13165253" indent="0">
              <a:buNone/>
              <a:defRPr sz="4300"/>
            </a:lvl7pPr>
            <a:lvl8pPr marL="15359462" indent="0">
              <a:buNone/>
              <a:defRPr sz="4300"/>
            </a:lvl8pPr>
            <a:lvl9pPr marL="17553672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FAA429-E873-4C1A-90C4-5F439A93E9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3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210" indent="0">
              <a:buNone/>
              <a:defRPr sz="13400"/>
            </a:lvl2pPr>
            <a:lvl3pPr marL="4388419" indent="0">
              <a:buNone/>
              <a:defRPr sz="11500"/>
            </a:lvl3pPr>
            <a:lvl4pPr marL="6582629" indent="0">
              <a:buNone/>
              <a:defRPr sz="9600"/>
            </a:lvl4pPr>
            <a:lvl5pPr marL="8776834" indent="0">
              <a:buNone/>
              <a:defRPr sz="9600"/>
            </a:lvl5pPr>
            <a:lvl6pPr marL="10971043" indent="0">
              <a:buNone/>
              <a:defRPr sz="9600"/>
            </a:lvl6pPr>
            <a:lvl7pPr marL="13165253" indent="0">
              <a:buNone/>
              <a:defRPr sz="9600"/>
            </a:lvl7pPr>
            <a:lvl8pPr marL="15359462" indent="0">
              <a:buNone/>
              <a:defRPr sz="9600"/>
            </a:lvl8pPr>
            <a:lvl9pPr marL="17553672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210" indent="0">
              <a:buNone/>
              <a:defRPr sz="5800"/>
            </a:lvl2pPr>
            <a:lvl3pPr marL="4388419" indent="0">
              <a:buNone/>
              <a:defRPr sz="4800"/>
            </a:lvl3pPr>
            <a:lvl4pPr marL="6582629" indent="0">
              <a:buNone/>
              <a:defRPr sz="4300"/>
            </a:lvl4pPr>
            <a:lvl5pPr marL="8776834" indent="0">
              <a:buNone/>
              <a:defRPr sz="4300"/>
            </a:lvl5pPr>
            <a:lvl6pPr marL="10971043" indent="0">
              <a:buNone/>
              <a:defRPr sz="4300"/>
            </a:lvl6pPr>
            <a:lvl7pPr marL="13165253" indent="0">
              <a:buNone/>
              <a:defRPr sz="4300"/>
            </a:lvl7pPr>
            <a:lvl8pPr marL="15359462" indent="0">
              <a:buNone/>
              <a:defRPr sz="4300"/>
            </a:lvl8pPr>
            <a:lvl9pPr marL="17553672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FAAFA5-C832-4D1C-BE53-0F6396DE51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0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840" tIns="219422" rIns="438840" bIns="2194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7"/>
            <a:ext cx="39502080" cy="21724622"/>
          </a:xfrm>
          <a:prstGeom prst="rect">
            <a:avLst/>
          </a:prstGeom>
        </p:spPr>
        <p:txBody>
          <a:bodyPr vert="horz" lIns="438840" tIns="219422" rIns="438840" bIns="219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840" tIns="219422" rIns="438840" bIns="219422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840" tIns="219422" rIns="438840" bIns="219422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840" tIns="219422" rIns="438840" bIns="219422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C82AA0-852D-44E1-ADC1-9A8C7DA145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388419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656" indent="-1645656" algn="l" defTabSz="438841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589" indent="-1371379" algn="l" defTabSz="4388419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522" indent="-1097102" algn="l" defTabSz="4388419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731" indent="-1097102" algn="l" defTabSz="4388419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941" indent="-1097102" algn="l" defTabSz="4388419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8150" indent="-1097102" algn="l" defTabSz="4388419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2360" indent="-1097102" algn="l" defTabSz="4388419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6565" indent="-1097102" algn="l" defTabSz="4388419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0774" indent="-1097102" algn="l" defTabSz="4388419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210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419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629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834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1043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5253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9462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3672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17274626" y="3226057"/>
            <a:ext cx="26243637" cy="1077111"/>
          </a:xfrm>
          <a:prstGeom prst="rect">
            <a:avLst/>
          </a:prstGeom>
        </p:spPr>
        <p:txBody>
          <a:bodyPr wrap="square" lIns="91334" tIns="45667" rIns="91334" bIns="45667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3200" dirty="0" smtClean="0">
                <a:cs typeface="Arial" panose="020B0604020202020204" pitchFamily="34" charset="0"/>
              </a:rPr>
              <a:t>Center, address, zip; </a:t>
            </a:r>
            <a:endParaRPr lang="en-US" sz="3200" dirty="0" smtClean="0">
              <a:cs typeface="Arial" panose="020B0604020202020204" pitchFamily="34" charset="0"/>
            </a:endParaRPr>
          </a:p>
          <a:p>
            <a:pPr algn="r">
              <a:spcBef>
                <a:spcPts val="0"/>
              </a:spcBef>
            </a:pPr>
            <a:r>
              <a:rPr lang="en-US" sz="3200" baseline="30000" dirty="0" smtClean="0">
                <a:cs typeface="Arial" panose="020B0604020202020204" pitchFamily="34" charset="0"/>
              </a:rPr>
              <a:t>ǂ </a:t>
            </a:r>
            <a:r>
              <a:rPr lang="en-US" sz="3200" dirty="0" smtClean="0">
                <a:cs typeface="Arial" panose="020B0604020202020204" pitchFamily="34" charset="0"/>
              </a:rPr>
              <a:t>other address (if applicable)</a:t>
            </a:r>
            <a:endParaRPr lang="en-US" sz="3200" dirty="0" smtClean="0">
              <a:cs typeface="Arial" panose="020B0604020202020204" pitchFamily="34" charset="0"/>
            </a:endParaRPr>
          </a:p>
        </p:txBody>
      </p:sp>
      <p:sp>
        <p:nvSpPr>
          <p:cNvPr id="1037" name="Rectangle 374"/>
          <p:cNvSpPr>
            <a:spLocks noChangeArrowheads="1"/>
          </p:cNvSpPr>
          <p:nvPr/>
        </p:nvSpPr>
        <p:spPr bwMode="auto">
          <a:xfrm>
            <a:off x="22548374" y="246201"/>
            <a:ext cx="20891062" cy="2470049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83472" tIns="41736" rIns="83472" bIns="41736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r" defTabSz="834893">
              <a:spcBef>
                <a:spcPct val="0"/>
              </a:spcBef>
            </a:pPr>
            <a:r>
              <a:rPr lang="en-US" sz="7200" spc="150" dirty="0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POSTER TITLE</a:t>
            </a:r>
            <a:endParaRPr lang="en-US" sz="7200" spc="150" dirty="0">
              <a:ln w="11430"/>
              <a:solidFill>
                <a:schemeClr val="bg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Box 379"/>
          <p:cNvSpPr txBox="1">
            <a:spLocks noChangeArrowheads="1"/>
          </p:cNvSpPr>
          <p:nvPr/>
        </p:nvSpPr>
        <p:spPr bwMode="auto">
          <a:xfrm>
            <a:off x="3411073" y="4561211"/>
            <a:ext cx="10151610" cy="69984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83472" tIns="41736" rIns="83472" bIns="41736">
            <a:spAutoFit/>
          </a:bodyPr>
          <a:lstStyle/>
          <a:p>
            <a:pPr algn="ctr" defTabSz="4291915">
              <a:spcBef>
                <a:spcPct val="0"/>
              </a:spcBef>
              <a:defRPr/>
            </a:pPr>
            <a:r>
              <a:rPr lang="en-US" sz="40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 header </a:t>
            </a:r>
            <a:endParaRPr lang="en-US" sz="400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7" name="Text Box 1637"/>
          <p:cNvSpPr txBox="1">
            <a:spLocks noChangeArrowheads="1"/>
          </p:cNvSpPr>
          <p:nvPr/>
        </p:nvSpPr>
        <p:spPr bwMode="auto">
          <a:xfrm>
            <a:off x="5478346" y="8213840"/>
            <a:ext cx="3959677" cy="69984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83472" tIns="41736" rIns="83472" bIns="41736">
            <a:spAutoFit/>
          </a:bodyPr>
          <a:lstStyle/>
          <a:p>
            <a:pPr algn="ctr" defTabSz="4291915">
              <a:spcBef>
                <a:spcPct val="0"/>
              </a:spcBef>
              <a:defRPr/>
            </a:pPr>
            <a:r>
              <a:rPr lang="en-US" sz="40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 header </a:t>
            </a:r>
            <a:endParaRPr lang="en-US" sz="400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3" name="Rectangle 754"/>
          <p:cNvSpPr>
            <a:spLocks noChangeArrowheads="1"/>
          </p:cNvSpPr>
          <p:nvPr/>
        </p:nvSpPr>
        <p:spPr bwMode="auto">
          <a:xfrm>
            <a:off x="2" y="-123100"/>
            <a:ext cx="184702" cy="24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6" tIns="45710" rIns="91426" bIns="45710" anchor="ctr">
            <a:spAutoFit/>
          </a:bodyPr>
          <a:lstStyle/>
          <a:p>
            <a:pPr algn="l">
              <a:spcBef>
                <a:spcPct val="0"/>
              </a:spcBef>
            </a:pPr>
            <a:endParaRPr lang="en-US" sz="1000" b="0">
              <a:cs typeface="Arial" panose="020B0604020202020204" pitchFamily="34" charset="0"/>
            </a:endParaRPr>
          </a:p>
        </p:txBody>
      </p:sp>
      <p:sp>
        <p:nvSpPr>
          <p:cNvPr id="1044" name="Rectangle 756"/>
          <p:cNvSpPr>
            <a:spLocks noChangeArrowheads="1"/>
          </p:cNvSpPr>
          <p:nvPr/>
        </p:nvSpPr>
        <p:spPr bwMode="auto">
          <a:xfrm>
            <a:off x="2" y="-123100"/>
            <a:ext cx="184702" cy="24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6" tIns="45710" rIns="91426" bIns="45710" anchor="ctr">
            <a:spAutoFit/>
          </a:bodyPr>
          <a:lstStyle/>
          <a:p>
            <a:pPr algn="l">
              <a:spcBef>
                <a:spcPct val="0"/>
              </a:spcBef>
            </a:pPr>
            <a:endParaRPr lang="en-US" sz="1000" b="0">
              <a:cs typeface="Arial" panose="020B0604020202020204" pitchFamily="34" charset="0"/>
            </a:endParaRPr>
          </a:p>
        </p:txBody>
      </p:sp>
      <p:sp>
        <p:nvSpPr>
          <p:cNvPr id="1045" name="Rectangle 758"/>
          <p:cNvSpPr>
            <a:spLocks noChangeArrowheads="1"/>
          </p:cNvSpPr>
          <p:nvPr/>
        </p:nvSpPr>
        <p:spPr bwMode="auto">
          <a:xfrm>
            <a:off x="2" y="-123100"/>
            <a:ext cx="184702" cy="24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6" tIns="45710" rIns="91426" bIns="45710" anchor="ctr">
            <a:spAutoFit/>
          </a:bodyPr>
          <a:lstStyle/>
          <a:p>
            <a:pPr algn="l">
              <a:spcBef>
                <a:spcPct val="0"/>
              </a:spcBef>
            </a:pPr>
            <a:endParaRPr lang="en-US" sz="1000" b="0">
              <a:cs typeface="Arial" panose="020B0604020202020204" pitchFamily="34" charset="0"/>
            </a:endParaRPr>
          </a:p>
        </p:txBody>
      </p:sp>
      <p:sp>
        <p:nvSpPr>
          <p:cNvPr id="1046" name="Text Box 762"/>
          <p:cNvSpPr txBox="1">
            <a:spLocks noChangeArrowheads="1"/>
          </p:cNvSpPr>
          <p:nvPr/>
        </p:nvSpPr>
        <p:spPr bwMode="auto">
          <a:xfrm>
            <a:off x="11490329" y="7025102"/>
            <a:ext cx="184949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6" tIns="45710" rIns="91426" bIns="45710">
            <a:spAutoFit/>
          </a:bodyPr>
          <a:lstStyle/>
          <a:p>
            <a:pPr algn="l" defTabSz="4291915">
              <a:spcBef>
                <a:spcPct val="0"/>
              </a:spcBef>
            </a:pPr>
            <a:endParaRPr lang="en-US" b="0">
              <a:cs typeface="Arial" panose="020B0604020202020204" pitchFamily="34" charset="0"/>
            </a:endParaRPr>
          </a:p>
        </p:txBody>
      </p:sp>
      <p:sp>
        <p:nvSpPr>
          <p:cNvPr id="3" name="Rectangle 765"/>
          <p:cNvSpPr>
            <a:spLocks noChangeArrowheads="1"/>
          </p:cNvSpPr>
          <p:nvPr/>
        </p:nvSpPr>
        <p:spPr bwMode="auto">
          <a:xfrm>
            <a:off x="2" y="0"/>
            <a:ext cx="184702" cy="24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6" tIns="45710" rIns="91426" bIns="45710">
            <a:spAutoFit/>
          </a:bodyPr>
          <a:lstStyle/>
          <a:p>
            <a:pPr algn="l">
              <a:spcBef>
                <a:spcPct val="0"/>
              </a:spcBef>
            </a:pPr>
            <a:endParaRPr lang="en-US" sz="1000" b="0">
              <a:cs typeface="Arial" panose="020B0604020202020204" pitchFamily="34" charset="0"/>
            </a:endParaRPr>
          </a:p>
        </p:txBody>
      </p:sp>
      <p:sp>
        <p:nvSpPr>
          <p:cNvPr id="1048" name="Rectangle 767"/>
          <p:cNvSpPr>
            <a:spLocks noChangeArrowheads="1"/>
          </p:cNvSpPr>
          <p:nvPr/>
        </p:nvSpPr>
        <p:spPr bwMode="auto">
          <a:xfrm>
            <a:off x="2" y="0"/>
            <a:ext cx="184702" cy="24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6" tIns="45710" rIns="91426" bIns="45710">
            <a:spAutoFit/>
          </a:bodyPr>
          <a:lstStyle/>
          <a:p>
            <a:pPr algn="l">
              <a:spcBef>
                <a:spcPct val="0"/>
              </a:spcBef>
            </a:pPr>
            <a:endParaRPr lang="en-US" sz="1000" b="0">
              <a:cs typeface="Arial" panose="020B0604020202020204" pitchFamily="34" charset="0"/>
            </a:endParaRPr>
          </a:p>
        </p:txBody>
      </p:sp>
      <p:sp>
        <p:nvSpPr>
          <p:cNvPr id="1049" name="Text Box 789"/>
          <p:cNvSpPr txBox="1">
            <a:spLocks noChangeArrowheads="1"/>
          </p:cNvSpPr>
          <p:nvPr/>
        </p:nvSpPr>
        <p:spPr bwMode="auto">
          <a:xfrm>
            <a:off x="13433426" y="13044902"/>
            <a:ext cx="184949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6" tIns="45710" rIns="91426" bIns="45710">
            <a:spAutoFit/>
          </a:bodyPr>
          <a:lstStyle/>
          <a:p>
            <a:pPr algn="l" defTabSz="4291915">
              <a:spcBef>
                <a:spcPct val="0"/>
              </a:spcBef>
            </a:pPr>
            <a:endParaRPr lang="en-US" b="0">
              <a:cs typeface="Arial" panose="020B0604020202020204" pitchFamily="34" charset="0"/>
            </a:endParaRPr>
          </a:p>
        </p:txBody>
      </p:sp>
      <p:sp>
        <p:nvSpPr>
          <p:cNvPr id="1905" name="Text Box 1637"/>
          <p:cNvSpPr txBox="1">
            <a:spLocks noChangeArrowheads="1"/>
          </p:cNvSpPr>
          <p:nvPr/>
        </p:nvSpPr>
        <p:spPr bwMode="auto">
          <a:xfrm>
            <a:off x="33929418" y="28535234"/>
            <a:ext cx="4983996" cy="69984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83472" tIns="41736" rIns="83472" bIns="41736">
            <a:spAutoFit/>
          </a:bodyPr>
          <a:lstStyle/>
          <a:p>
            <a:pPr algn="ctr" defTabSz="4291915">
              <a:spcBef>
                <a:spcPct val="0"/>
              </a:spcBef>
              <a:defRPr/>
            </a:pPr>
            <a:r>
              <a:rPr lang="en-US" sz="40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Acknowledgements</a:t>
            </a:r>
          </a:p>
        </p:txBody>
      </p:sp>
      <p:sp>
        <p:nvSpPr>
          <p:cNvPr id="1906" name="Text Box 1637"/>
          <p:cNvSpPr txBox="1">
            <a:spLocks noChangeArrowheads="1"/>
          </p:cNvSpPr>
          <p:nvPr/>
        </p:nvSpPr>
        <p:spPr bwMode="auto">
          <a:xfrm>
            <a:off x="35038696" y="30938805"/>
            <a:ext cx="2765440" cy="69984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83472" tIns="41736" rIns="83472" bIns="41736">
            <a:spAutoFit/>
          </a:bodyPr>
          <a:lstStyle/>
          <a:p>
            <a:pPr algn="ctr" defTabSz="4291915">
              <a:spcBef>
                <a:spcPct val="0"/>
              </a:spcBef>
              <a:defRPr/>
            </a:pPr>
            <a:r>
              <a:rPr lang="en-US" sz="40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Disclaimer</a:t>
            </a:r>
          </a:p>
        </p:txBody>
      </p:sp>
      <p:sp>
        <p:nvSpPr>
          <p:cNvPr id="1053" name="Text Box 905"/>
          <p:cNvSpPr txBox="1">
            <a:spLocks noChangeArrowheads="1"/>
          </p:cNvSpPr>
          <p:nvPr/>
        </p:nvSpPr>
        <p:spPr bwMode="auto">
          <a:xfrm>
            <a:off x="11490329" y="7025102"/>
            <a:ext cx="184949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6" tIns="45710" rIns="91426" bIns="45710">
            <a:spAutoFit/>
          </a:bodyPr>
          <a:lstStyle/>
          <a:p>
            <a:pPr algn="l" defTabSz="4291915">
              <a:spcBef>
                <a:spcPct val="0"/>
              </a:spcBef>
            </a:pPr>
            <a:endParaRPr lang="en-US" b="0">
              <a:cs typeface="Arial" panose="020B0604020202020204" pitchFamily="34" charset="0"/>
            </a:endParaRPr>
          </a:p>
        </p:txBody>
      </p:sp>
      <p:sp>
        <p:nvSpPr>
          <p:cNvPr id="1057" name="Rectangle 1044"/>
          <p:cNvSpPr>
            <a:spLocks noChangeArrowheads="1"/>
          </p:cNvSpPr>
          <p:nvPr/>
        </p:nvSpPr>
        <p:spPr bwMode="auto">
          <a:xfrm>
            <a:off x="2" y="-123100"/>
            <a:ext cx="184702" cy="24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6" tIns="45710" rIns="91426" bIns="45710" anchor="ctr">
            <a:spAutoFit/>
          </a:bodyPr>
          <a:lstStyle/>
          <a:p>
            <a:pPr algn="l">
              <a:spcBef>
                <a:spcPct val="0"/>
              </a:spcBef>
            </a:pPr>
            <a:endParaRPr lang="en-US" sz="1000" b="0">
              <a:cs typeface="Arial" panose="020B0604020202020204" pitchFamily="34" charset="0"/>
            </a:endParaRPr>
          </a:p>
        </p:txBody>
      </p:sp>
      <p:sp>
        <p:nvSpPr>
          <p:cNvPr id="1060" name="Text Box 762"/>
          <p:cNvSpPr txBox="1">
            <a:spLocks noChangeArrowheads="1"/>
          </p:cNvSpPr>
          <p:nvPr/>
        </p:nvSpPr>
        <p:spPr bwMode="auto">
          <a:xfrm>
            <a:off x="4511676" y="7795037"/>
            <a:ext cx="184702" cy="24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6" tIns="45710" rIns="91426" bIns="45710">
            <a:spAutoFit/>
          </a:bodyPr>
          <a:lstStyle/>
          <a:p>
            <a:pPr algn="l" defTabSz="4291915">
              <a:spcBef>
                <a:spcPct val="0"/>
              </a:spcBef>
            </a:pPr>
            <a:endParaRPr lang="en-US" sz="1000" b="0">
              <a:cs typeface="Arial" panose="020B0604020202020204" pitchFamily="34" charset="0"/>
            </a:endParaRPr>
          </a:p>
        </p:txBody>
      </p:sp>
      <p:sp>
        <p:nvSpPr>
          <p:cNvPr id="1061" name="Text Box 905"/>
          <p:cNvSpPr txBox="1">
            <a:spLocks noChangeArrowheads="1"/>
          </p:cNvSpPr>
          <p:nvPr/>
        </p:nvSpPr>
        <p:spPr bwMode="auto">
          <a:xfrm>
            <a:off x="4511676" y="7795037"/>
            <a:ext cx="184702" cy="24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6" tIns="45710" rIns="91426" bIns="45710">
            <a:spAutoFit/>
          </a:bodyPr>
          <a:lstStyle/>
          <a:p>
            <a:pPr algn="l" defTabSz="4291915">
              <a:spcBef>
                <a:spcPct val="0"/>
              </a:spcBef>
            </a:pPr>
            <a:endParaRPr lang="en-US" sz="1000" b="0">
              <a:cs typeface="Arial" panose="020B0604020202020204" pitchFamily="34" charset="0"/>
            </a:endParaRPr>
          </a:p>
        </p:txBody>
      </p:sp>
      <p:sp>
        <p:nvSpPr>
          <p:cNvPr id="1075" name="Text Box 740"/>
          <p:cNvSpPr txBox="1">
            <a:spLocks noChangeArrowheads="1"/>
          </p:cNvSpPr>
          <p:nvPr/>
        </p:nvSpPr>
        <p:spPr bwMode="auto">
          <a:xfrm>
            <a:off x="441433" y="5592787"/>
            <a:ext cx="14036040" cy="55397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91426" tIns="45710" rIns="91426" bIns="45710">
            <a:spAutoFit/>
          </a:bodyPr>
          <a:lstStyle/>
          <a:p>
            <a:r>
              <a:rPr lang="en-US" sz="3000" dirty="0" smtClean="0">
                <a:cs typeface="Arial" panose="020B0604020202020204" pitchFamily="34" charset="0"/>
              </a:rPr>
              <a:t>Place content here</a:t>
            </a:r>
            <a:endParaRPr lang="en-US" sz="3000" dirty="0">
              <a:cs typeface="Arial" panose="020B0604020202020204" pitchFamily="34" charset="0"/>
            </a:endParaRPr>
          </a:p>
        </p:txBody>
      </p:sp>
      <p:sp>
        <p:nvSpPr>
          <p:cNvPr id="61" name="Text Box 1637"/>
          <p:cNvSpPr txBox="1">
            <a:spLocks noChangeArrowheads="1"/>
          </p:cNvSpPr>
          <p:nvPr/>
        </p:nvSpPr>
        <p:spPr bwMode="auto">
          <a:xfrm>
            <a:off x="34799849" y="21228784"/>
            <a:ext cx="3243135" cy="69984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83472" tIns="41736" rIns="83472" bIns="41736">
            <a:spAutoFit/>
          </a:bodyPr>
          <a:lstStyle/>
          <a:p>
            <a:pPr algn="ctr" defTabSz="4291915">
              <a:spcBef>
                <a:spcPct val="0"/>
              </a:spcBef>
              <a:defRPr/>
            </a:pPr>
            <a:r>
              <a:rPr lang="en-US" sz="40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99089" y="4472166"/>
            <a:ext cx="42919174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 Box 1637"/>
          <p:cNvSpPr txBox="1">
            <a:spLocks noChangeArrowheads="1"/>
          </p:cNvSpPr>
          <p:nvPr/>
        </p:nvSpPr>
        <p:spPr bwMode="auto">
          <a:xfrm>
            <a:off x="5475283" y="20626205"/>
            <a:ext cx="3959677" cy="69984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83472" tIns="41736" rIns="83472" bIns="41736">
            <a:spAutoFit/>
          </a:bodyPr>
          <a:lstStyle/>
          <a:p>
            <a:pPr algn="ctr" defTabSz="4291915">
              <a:spcBef>
                <a:spcPct val="0"/>
              </a:spcBef>
              <a:defRPr/>
            </a:pPr>
            <a:r>
              <a:rPr lang="en-US" sz="40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 header </a:t>
            </a:r>
            <a:endParaRPr lang="en-US" sz="400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 Box 1637"/>
          <p:cNvSpPr txBox="1">
            <a:spLocks noChangeArrowheads="1"/>
          </p:cNvSpPr>
          <p:nvPr/>
        </p:nvSpPr>
        <p:spPr bwMode="auto">
          <a:xfrm>
            <a:off x="19936596" y="4731828"/>
            <a:ext cx="3959677" cy="69984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83472" tIns="41736" rIns="83472" bIns="41736">
            <a:spAutoFit/>
          </a:bodyPr>
          <a:lstStyle/>
          <a:p>
            <a:pPr algn="ctr" defTabSz="4291915">
              <a:spcBef>
                <a:spcPct val="0"/>
              </a:spcBef>
              <a:defRPr/>
            </a:pPr>
            <a:r>
              <a:rPr lang="en-US" sz="40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 header </a:t>
            </a:r>
            <a:endParaRPr lang="en-US" sz="400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9" y="452408"/>
            <a:ext cx="12327308" cy="256864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209308" y="3472171"/>
            <a:ext cx="87142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ts val="1200"/>
              </a:spcBef>
            </a:pPr>
            <a:r>
              <a:rPr lang="en-US" sz="4800" dirty="0" smtClean="0">
                <a:solidFill>
                  <a:prstClr val="black"/>
                </a:solidFill>
                <a:cs typeface="Arial" panose="020B0604020202020204" pitchFamily="34" charset="0"/>
              </a:rPr>
              <a:t>Poster developer(s) info here</a:t>
            </a:r>
            <a:endParaRPr lang="en-US" sz="48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0379" y="32213715"/>
            <a:ext cx="5588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www.fda.gov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51" name="Text Box 740"/>
          <p:cNvSpPr txBox="1">
            <a:spLocks noChangeArrowheads="1"/>
          </p:cNvSpPr>
          <p:nvPr/>
        </p:nvSpPr>
        <p:spPr bwMode="auto">
          <a:xfrm>
            <a:off x="743609" y="9372093"/>
            <a:ext cx="14036040" cy="55397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91426" tIns="45710" rIns="91426" bIns="45710">
            <a:spAutoFit/>
          </a:bodyPr>
          <a:lstStyle/>
          <a:p>
            <a:r>
              <a:rPr lang="en-US" sz="3000" dirty="0" smtClean="0">
                <a:cs typeface="Arial" panose="020B0604020202020204" pitchFamily="34" charset="0"/>
              </a:rPr>
              <a:t>Place content here</a:t>
            </a:r>
            <a:endParaRPr lang="en-US" sz="3000" dirty="0">
              <a:cs typeface="Arial" panose="020B0604020202020204" pitchFamily="34" charset="0"/>
            </a:endParaRPr>
          </a:p>
        </p:txBody>
      </p:sp>
      <p:sp>
        <p:nvSpPr>
          <p:cNvPr id="54" name="Text Box 740"/>
          <p:cNvSpPr txBox="1">
            <a:spLocks noChangeArrowheads="1"/>
          </p:cNvSpPr>
          <p:nvPr/>
        </p:nvSpPr>
        <p:spPr bwMode="auto">
          <a:xfrm>
            <a:off x="437101" y="21792546"/>
            <a:ext cx="14036040" cy="55397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91426" tIns="45710" rIns="91426" bIns="45710">
            <a:spAutoFit/>
          </a:bodyPr>
          <a:lstStyle/>
          <a:p>
            <a:r>
              <a:rPr lang="en-US" sz="3000" dirty="0" smtClean="0">
                <a:cs typeface="Arial" panose="020B0604020202020204" pitchFamily="34" charset="0"/>
              </a:rPr>
              <a:t>Place content here</a:t>
            </a:r>
            <a:endParaRPr lang="en-US" sz="3000" dirty="0">
              <a:cs typeface="Arial" panose="020B0604020202020204" pitchFamily="34" charset="0"/>
            </a:endParaRPr>
          </a:p>
        </p:txBody>
      </p:sp>
      <p:sp>
        <p:nvSpPr>
          <p:cNvPr id="55" name="Text Box 740"/>
          <p:cNvSpPr txBox="1">
            <a:spLocks noChangeArrowheads="1"/>
          </p:cNvSpPr>
          <p:nvPr/>
        </p:nvSpPr>
        <p:spPr bwMode="auto">
          <a:xfrm>
            <a:off x="19893378" y="6146765"/>
            <a:ext cx="14036040" cy="55397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91426" tIns="45710" rIns="91426" bIns="45710">
            <a:spAutoFit/>
          </a:bodyPr>
          <a:lstStyle/>
          <a:p>
            <a:r>
              <a:rPr lang="en-US" sz="3000" dirty="0" smtClean="0">
                <a:cs typeface="Arial" panose="020B0604020202020204" pitchFamily="34" charset="0"/>
              </a:rPr>
              <a:t>Place content here</a:t>
            </a:r>
            <a:endParaRPr lang="en-US" sz="3000" dirty="0">
              <a:cs typeface="Arial" panose="020B0604020202020204" pitchFamily="34" charset="0"/>
            </a:endParaRPr>
          </a:p>
        </p:txBody>
      </p:sp>
      <p:sp>
        <p:nvSpPr>
          <p:cNvPr id="56" name="Text Box 740"/>
          <p:cNvSpPr txBox="1">
            <a:spLocks noChangeArrowheads="1"/>
          </p:cNvSpPr>
          <p:nvPr/>
        </p:nvSpPr>
        <p:spPr bwMode="auto">
          <a:xfrm>
            <a:off x="29482223" y="22566757"/>
            <a:ext cx="14036040" cy="55397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91426" tIns="45710" rIns="91426" bIns="45710">
            <a:spAutoFit/>
          </a:bodyPr>
          <a:lstStyle/>
          <a:p>
            <a:r>
              <a:rPr lang="en-US" sz="3000" dirty="0" smtClean="0">
                <a:cs typeface="Arial" panose="020B0604020202020204" pitchFamily="34" charset="0"/>
              </a:rPr>
              <a:t>Place content here</a:t>
            </a:r>
            <a:endParaRPr lang="en-US" sz="3000" dirty="0">
              <a:cs typeface="Arial" panose="020B0604020202020204" pitchFamily="34" charset="0"/>
            </a:endParaRPr>
          </a:p>
        </p:txBody>
      </p:sp>
      <p:sp>
        <p:nvSpPr>
          <p:cNvPr id="59" name="Text Box 740"/>
          <p:cNvSpPr txBox="1">
            <a:spLocks noChangeArrowheads="1"/>
          </p:cNvSpPr>
          <p:nvPr/>
        </p:nvSpPr>
        <p:spPr bwMode="auto">
          <a:xfrm>
            <a:off x="29403396" y="29595573"/>
            <a:ext cx="14036040" cy="55397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91426" tIns="45710" rIns="91426" bIns="45710">
            <a:spAutoFit/>
          </a:bodyPr>
          <a:lstStyle/>
          <a:p>
            <a:r>
              <a:rPr lang="en-US" sz="3000" dirty="0" smtClean="0">
                <a:cs typeface="Arial" panose="020B0604020202020204" pitchFamily="34" charset="0"/>
              </a:rPr>
              <a:t>Place content here</a:t>
            </a:r>
            <a:endParaRPr lang="en-US" sz="3000" dirty="0">
              <a:cs typeface="Arial" panose="020B0604020202020204" pitchFamily="34" charset="0"/>
            </a:endParaRPr>
          </a:p>
        </p:txBody>
      </p:sp>
      <p:sp>
        <p:nvSpPr>
          <p:cNvPr id="62" name="Text Box 740"/>
          <p:cNvSpPr txBox="1">
            <a:spLocks noChangeArrowheads="1"/>
          </p:cNvSpPr>
          <p:nvPr/>
        </p:nvSpPr>
        <p:spPr bwMode="auto">
          <a:xfrm>
            <a:off x="29482223" y="32203623"/>
            <a:ext cx="14036040" cy="55397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91426" tIns="45710" rIns="91426" bIns="45710">
            <a:spAutoFit/>
          </a:bodyPr>
          <a:lstStyle/>
          <a:p>
            <a:r>
              <a:rPr lang="en-US" sz="3000" dirty="0" smtClean="0">
                <a:cs typeface="Arial" panose="020B0604020202020204" pitchFamily="34" charset="0"/>
              </a:rPr>
              <a:t>Place content here</a:t>
            </a:r>
            <a:endParaRPr lang="en-US" sz="30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19276</TotalTime>
  <Words>53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Chemistry Dept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mglab</dc:creator>
  <cp:lastModifiedBy>Powers, Thomas</cp:lastModifiedBy>
  <cp:revision>700</cp:revision>
  <cp:lastPrinted>2015-05-08T13:47:12Z</cp:lastPrinted>
  <dcterms:created xsi:type="dcterms:W3CDTF">2006-03-15T20:17:43Z</dcterms:created>
  <dcterms:modified xsi:type="dcterms:W3CDTF">2016-07-26T18:02:14Z</dcterms:modified>
</cp:coreProperties>
</file>