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68" r:id="rId1"/>
  </p:sldMasterIdLst>
  <p:notesMasterIdLst>
    <p:notesMasterId r:id="rId3"/>
  </p:notesMasterIdLst>
  <p:sldIdLst>
    <p:sldId id="256" r:id="rId2"/>
  </p:sldIdLst>
  <p:sldSz cx="49377600" cy="36576000"/>
  <p:notesSz cx="6858000" cy="9144000"/>
  <p:defaultTextStyle>
    <a:defPPr>
      <a:defRPr lang="en-US"/>
    </a:defPPr>
    <a:lvl1pPr marL="0" algn="l" defTabSz="4963820" rtl="0" eaLnBrk="1" latinLnBrk="0" hangingPunct="1">
      <a:defRPr sz="9800" kern="1200">
        <a:solidFill>
          <a:schemeClr val="tx1"/>
        </a:solidFill>
        <a:latin typeface="+mn-lt"/>
        <a:ea typeface="+mn-ea"/>
        <a:cs typeface="+mn-cs"/>
      </a:defRPr>
    </a:lvl1pPr>
    <a:lvl2pPr marL="2481910" algn="l" defTabSz="4963820" rtl="0" eaLnBrk="1" latinLnBrk="0" hangingPunct="1">
      <a:defRPr sz="9800" kern="1200">
        <a:solidFill>
          <a:schemeClr val="tx1"/>
        </a:solidFill>
        <a:latin typeface="+mn-lt"/>
        <a:ea typeface="+mn-ea"/>
        <a:cs typeface="+mn-cs"/>
      </a:defRPr>
    </a:lvl2pPr>
    <a:lvl3pPr marL="4963820" algn="l" defTabSz="4963820" rtl="0" eaLnBrk="1" latinLnBrk="0" hangingPunct="1">
      <a:defRPr sz="9800" kern="1200">
        <a:solidFill>
          <a:schemeClr val="tx1"/>
        </a:solidFill>
        <a:latin typeface="+mn-lt"/>
        <a:ea typeface="+mn-ea"/>
        <a:cs typeface="+mn-cs"/>
      </a:defRPr>
    </a:lvl3pPr>
    <a:lvl4pPr marL="7445731" algn="l" defTabSz="4963820" rtl="0" eaLnBrk="1" latinLnBrk="0" hangingPunct="1">
      <a:defRPr sz="9800" kern="1200">
        <a:solidFill>
          <a:schemeClr val="tx1"/>
        </a:solidFill>
        <a:latin typeface="+mn-lt"/>
        <a:ea typeface="+mn-ea"/>
        <a:cs typeface="+mn-cs"/>
      </a:defRPr>
    </a:lvl4pPr>
    <a:lvl5pPr marL="9927641" algn="l" defTabSz="4963820" rtl="0" eaLnBrk="1" latinLnBrk="0" hangingPunct="1">
      <a:defRPr sz="9800" kern="1200">
        <a:solidFill>
          <a:schemeClr val="tx1"/>
        </a:solidFill>
        <a:latin typeface="+mn-lt"/>
        <a:ea typeface="+mn-ea"/>
        <a:cs typeface="+mn-cs"/>
      </a:defRPr>
    </a:lvl5pPr>
    <a:lvl6pPr marL="12409551" algn="l" defTabSz="4963820" rtl="0" eaLnBrk="1" latinLnBrk="0" hangingPunct="1">
      <a:defRPr sz="9800" kern="1200">
        <a:solidFill>
          <a:schemeClr val="tx1"/>
        </a:solidFill>
        <a:latin typeface="+mn-lt"/>
        <a:ea typeface="+mn-ea"/>
        <a:cs typeface="+mn-cs"/>
      </a:defRPr>
    </a:lvl6pPr>
    <a:lvl7pPr marL="14891461" algn="l" defTabSz="4963820" rtl="0" eaLnBrk="1" latinLnBrk="0" hangingPunct="1">
      <a:defRPr sz="9800" kern="1200">
        <a:solidFill>
          <a:schemeClr val="tx1"/>
        </a:solidFill>
        <a:latin typeface="+mn-lt"/>
        <a:ea typeface="+mn-ea"/>
        <a:cs typeface="+mn-cs"/>
      </a:defRPr>
    </a:lvl7pPr>
    <a:lvl8pPr marL="17373371" algn="l" defTabSz="4963820" rtl="0" eaLnBrk="1" latinLnBrk="0" hangingPunct="1">
      <a:defRPr sz="9800" kern="1200">
        <a:solidFill>
          <a:schemeClr val="tx1"/>
        </a:solidFill>
        <a:latin typeface="+mn-lt"/>
        <a:ea typeface="+mn-ea"/>
        <a:cs typeface="+mn-cs"/>
      </a:defRPr>
    </a:lvl8pPr>
    <a:lvl9pPr marL="19855282" algn="l" defTabSz="4963820" rtl="0" eaLnBrk="1" latinLnBrk="0" hangingPunct="1">
      <a:defRPr sz="9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DCB28357-F078-4164-9CDB-8D583F424BF5}">
          <p14:sldIdLst>
            <p14:sldId id="256"/>
          </p14:sldIdLst>
        </p14:section>
      </p14:sectionLst>
    </p:ext>
    <p:ext uri="{EFAFB233-063F-42B5-8137-9DF3F51BA10A}">
      <p15:sldGuideLst xmlns:p15="http://schemas.microsoft.com/office/powerpoint/2012/main">
        <p15:guide id="1" orient="horz" pos="11520">
          <p15:clr>
            <a:srgbClr val="A4A3A4"/>
          </p15:clr>
        </p15:guide>
        <p15:guide id="2" pos="1555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u, Dongyi (Tony)" initials="DD(" lastIdx="2" clrIdx="0"/>
  <p:cmAuthor id="1" name="Loyo-Berrios, Nilsa" initials="LN" lastIdx="4" clrIdx="1"/>
  <p:cmAuthor id="2" name="Jiang, Hongying (Helen)" initials="HJ" lastIdx="1" clrIdx="2"/>
  <p:cmAuthor id="3" name="Mark Jung" initials="MJ" lastIdx="2" clrIdx="3">
    <p:extLst>
      <p:ext uri="{19B8F6BF-5375-455C-9EA6-DF929625EA0E}">
        <p15:presenceInfo xmlns:p15="http://schemas.microsoft.com/office/powerpoint/2012/main" userId="ff6ac22caf37825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0B784"/>
    <a:srgbClr val="829DBE"/>
    <a:srgbClr val="919FB1"/>
    <a:srgbClr val="A1AFBD"/>
    <a:srgbClr val="E4BE7A"/>
    <a:srgbClr val="F6C46B"/>
    <a:srgbClr val="E8BF75"/>
    <a:srgbClr val="F6C46C"/>
    <a:srgbClr val="254061"/>
    <a:srgbClr val="017B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1149" autoAdjust="0"/>
    <p:restoredTop sz="93899" autoAdjust="0"/>
  </p:normalViewPr>
  <p:slideViewPr>
    <p:cSldViewPr>
      <p:cViewPr>
        <p:scale>
          <a:sx n="25" d="100"/>
          <a:sy n="25" d="100"/>
        </p:scale>
        <p:origin x="1440" y="30"/>
      </p:cViewPr>
      <p:guideLst>
        <p:guide orient="horz" pos="11520"/>
        <p:guide pos="15552"/>
      </p:guideLst>
    </p:cSldViewPr>
  </p:slideViewPr>
  <p:notesTextViewPr>
    <p:cViewPr>
      <p:scale>
        <a:sx n="3" d="2"/>
        <a:sy n="3" d="2"/>
      </p:scale>
      <p:origin x="0" y="0"/>
    </p:cViewPr>
  </p:notesTextViewPr>
  <p:sorterViewPr>
    <p:cViewPr>
      <p:scale>
        <a:sx n="100" d="100"/>
        <a:sy n="100" d="100"/>
      </p:scale>
      <p:origin x="0" y="-19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Jung" userId="ff6ac22caf37825e" providerId="LiveId" clId="{73B0F1DD-C270-4F97-AE49-6635EEB1337C}"/>
    <pc:docChg chg="undo custSel modSld">
      <pc:chgData name="Mark Jung" userId="ff6ac22caf37825e" providerId="LiveId" clId="{73B0F1DD-C270-4F97-AE49-6635EEB1337C}" dt="2018-07-24T21:38:08.121" v="3386"/>
      <pc:docMkLst>
        <pc:docMk/>
      </pc:docMkLst>
      <pc:sldChg chg="addSp delSp modSp addCm delCm modCm">
        <pc:chgData name="Mark Jung" userId="ff6ac22caf37825e" providerId="LiveId" clId="{73B0F1DD-C270-4F97-AE49-6635EEB1337C}" dt="2018-07-24T21:38:08.121" v="3386"/>
        <pc:sldMkLst>
          <pc:docMk/>
          <pc:sldMk cId="4142358591" sldId="256"/>
        </pc:sldMkLst>
        <pc:spChg chg="add del">
          <ac:chgData name="Mark Jung" userId="ff6ac22caf37825e" providerId="LiveId" clId="{73B0F1DD-C270-4F97-AE49-6635EEB1337C}" dt="2018-07-24T17:30:00.415" v="5"/>
          <ac:spMkLst>
            <pc:docMk/>
            <pc:sldMk cId="4142358591" sldId="256"/>
            <ac:spMk id="5" creationId="{50A753F0-FE91-469A-B0AD-86A9E375540A}"/>
          </ac:spMkLst>
        </pc:spChg>
        <pc:spChg chg="mod">
          <ac:chgData name="Mark Jung" userId="ff6ac22caf37825e" providerId="LiveId" clId="{73B0F1DD-C270-4F97-AE49-6635EEB1337C}" dt="2018-07-24T17:31:15.840" v="22" actId="1076"/>
          <ac:spMkLst>
            <pc:docMk/>
            <pc:sldMk cId="4142358591" sldId="256"/>
            <ac:spMk id="9" creationId="{00000000-0000-0000-0000-000000000000}"/>
          </ac:spMkLst>
        </pc:spChg>
        <pc:spChg chg="add mod">
          <ac:chgData name="Mark Jung" userId="ff6ac22caf37825e" providerId="LiveId" clId="{73B0F1DD-C270-4F97-AE49-6635EEB1337C}" dt="2018-07-24T21:26:15.656" v="3144" actId="1076"/>
          <ac:spMkLst>
            <pc:docMk/>
            <pc:sldMk cId="4142358591" sldId="256"/>
            <ac:spMk id="10" creationId="{9D5D1D8C-5550-4C65-A8DA-F3DC01D6C377}"/>
          </ac:spMkLst>
        </pc:spChg>
        <pc:spChg chg="mod">
          <ac:chgData name="Mark Jung" userId="ff6ac22caf37825e" providerId="LiveId" clId="{73B0F1DD-C270-4F97-AE49-6635EEB1337C}" dt="2018-07-24T21:37:19.597" v="3379" actId="14100"/>
          <ac:spMkLst>
            <pc:docMk/>
            <pc:sldMk cId="4142358591" sldId="256"/>
            <ac:spMk id="46" creationId="{00000000-0000-0000-0000-000000000000}"/>
          </ac:spMkLst>
        </pc:spChg>
        <pc:spChg chg="add del">
          <ac:chgData name="Mark Jung" userId="ff6ac22caf37825e" providerId="LiveId" clId="{73B0F1DD-C270-4F97-AE49-6635EEB1337C}" dt="2018-07-24T17:30:00.010" v="4"/>
          <ac:spMkLst>
            <pc:docMk/>
            <pc:sldMk cId="4142358591" sldId="256"/>
            <ac:spMk id="50" creationId="{22589F8D-F936-465C-A75E-617743C4C29A}"/>
          </ac:spMkLst>
        </pc:spChg>
        <pc:spChg chg="add mod">
          <ac:chgData name="Mark Jung" userId="ff6ac22caf37825e" providerId="LiveId" clId="{73B0F1DD-C270-4F97-AE49-6635EEB1337C}" dt="2018-07-24T21:35:14.580" v="3335" actId="164"/>
          <ac:spMkLst>
            <pc:docMk/>
            <pc:sldMk cId="4142358591" sldId="256"/>
            <ac:spMk id="51" creationId="{1BD934C8-848E-469B-BBA0-E498D85DD7E1}"/>
          </ac:spMkLst>
        </pc:spChg>
        <pc:spChg chg="mod">
          <ac:chgData name="Mark Jung" userId="ff6ac22caf37825e" providerId="LiveId" clId="{73B0F1DD-C270-4F97-AE49-6635EEB1337C}" dt="2018-07-24T21:37:56.455" v="3385" actId="164"/>
          <ac:spMkLst>
            <pc:docMk/>
            <pc:sldMk cId="4142358591" sldId="256"/>
            <ac:spMk id="55" creationId="{00000000-0000-0000-0000-000000000000}"/>
          </ac:spMkLst>
        </pc:spChg>
        <pc:spChg chg="add mod">
          <ac:chgData name="Mark Jung" userId="ff6ac22caf37825e" providerId="LiveId" clId="{73B0F1DD-C270-4F97-AE49-6635EEB1337C}" dt="2018-07-24T21:29:51.544" v="3304" actId="14100"/>
          <ac:spMkLst>
            <pc:docMk/>
            <pc:sldMk cId="4142358591" sldId="256"/>
            <ac:spMk id="57" creationId="{C7D967FE-7C9C-4D47-A3DB-625E719FFB40}"/>
          </ac:spMkLst>
        </pc:spChg>
        <pc:spChg chg="del">
          <ac:chgData name="Mark Jung" userId="ff6ac22caf37825e" providerId="LiveId" clId="{73B0F1DD-C270-4F97-AE49-6635EEB1337C}" dt="2018-07-24T20:58:03.724" v="1322" actId="478"/>
          <ac:spMkLst>
            <pc:docMk/>
            <pc:sldMk cId="4142358591" sldId="256"/>
            <ac:spMk id="83" creationId="{00000000-0000-0000-0000-000000000000}"/>
          </ac:spMkLst>
        </pc:spChg>
        <pc:spChg chg="mod">
          <ac:chgData name="Mark Jung" userId="ff6ac22caf37825e" providerId="LiveId" clId="{73B0F1DD-C270-4F97-AE49-6635EEB1337C}" dt="2018-07-24T21:37:56.455" v="3385" actId="164"/>
          <ac:spMkLst>
            <pc:docMk/>
            <pc:sldMk cId="4142358591" sldId="256"/>
            <ac:spMk id="84" creationId="{00000000-0000-0000-0000-000000000000}"/>
          </ac:spMkLst>
        </pc:spChg>
        <pc:spChg chg="mod">
          <ac:chgData name="Mark Jung" userId="ff6ac22caf37825e" providerId="LiveId" clId="{73B0F1DD-C270-4F97-AE49-6635EEB1337C}" dt="2018-07-24T21:09:36.079" v="2096" actId="1076"/>
          <ac:spMkLst>
            <pc:docMk/>
            <pc:sldMk cId="4142358591" sldId="256"/>
            <ac:spMk id="88" creationId="{00000000-0000-0000-0000-000000000000}"/>
          </ac:spMkLst>
        </pc:spChg>
        <pc:spChg chg="mod">
          <ac:chgData name="Mark Jung" userId="ff6ac22caf37825e" providerId="LiveId" clId="{73B0F1DD-C270-4F97-AE49-6635EEB1337C}" dt="2018-07-24T21:31:58.395" v="3323" actId="164"/>
          <ac:spMkLst>
            <pc:docMk/>
            <pc:sldMk cId="4142358591" sldId="256"/>
            <ac:spMk id="89" creationId="{00000000-0000-0000-0000-000000000000}"/>
          </ac:spMkLst>
        </pc:spChg>
        <pc:spChg chg="mod">
          <ac:chgData name="Mark Jung" userId="ff6ac22caf37825e" providerId="LiveId" clId="{73B0F1DD-C270-4F97-AE49-6635EEB1337C}" dt="2018-07-24T21:28:12.547" v="3187" actId="20577"/>
          <ac:spMkLst>
            <pc:docMk/>
            <pc:sldMk cId="4142358591" sldId="256"/>
            <ac:spMk id="91" creationId="{00000000-0000-0000-0000-000000000000}"/>
          </ac:spMkLst>
        </pc:spChg>
        <pc:spChg chg="mod">
          <ac:chgData name="Mark Jung" userId="ff6ac22caf37825e" providerId="LiveId" clId="{73B0F1DD-C270-4F97-AE49-6635EEB1337C}" dt="2018-07-24T21:31:06.568" v="3316" actId="948"/>
          <ac:spMkLst>
            <pc:docMk/>
            <pc:sldMk cId="4142358591" sldId="256"/>
            <ac:spMk id="93" creationId="{00000000-0000-0000-0000-000000000000}"/>
          </ac:spMkLst>
        </pc:spChg>
        <pc:spChg chg="mod">
          <ac:chgData name="Mark Jung" userId="ff6ac22caf37825e" providerId="LiveId" clId="{73B0F1DD-C270-4F97-AE49-6635EEB1337C}" dt="2018-07-24T21:26:03.408" v="3142" actId="1076"/>
          <ac:spMkLst>
            <pc:docMk/>
            <pc:sldMk cId="4142358591" sldId="256"/>
            <ac:spMk id="94" creationId="{00000000-0000-0000-0000-000000000000}"/>
          </ac:spMkLst>
        </pc:spChg>
        <pc:spChg chg="del mod">
          <ac:chgData name="Mark Jung" userId="ff6ac22caf37825e" providerId="LiveId" clId="{73B0F1DD-C270-4F97-AE49-6635EEB1337C}" dt="2018-07-24T21:32:39.515" v="3333" actId="478"/>
          <ac:spMkLst>
            <pc:docMk/>
            <pc:sldMk cId="4142358591" sldId="256"/>
            <ac:spMk id="100" creationId="{00000000-0000-0000-0000-000000000000}"/>
          </ac:spMkLst>
        </pc:spChg>
        <pc:spChg chg="mod">
          <ac:chgData name="Mark Jung" userId="ff6ac22caf37825e" providerId="LiveId" clId="{73B0F1DD-C270-4F97-AE49-6635EEB1337C}" dt="2018-07-24T21:26:35.208" v="3150" actId="14100"/>
          <ac:spMkLst>
            <pc:docMk/>
            <pc:sldMk cId="4142358591" sldId="256"/>
            <ac:spMk id="102" creationId="{00000000-0000-0000-0000-000000000000}"/>
          </ac:spMkLst>
        </pc:spChg>
        <pc:spChg chg="mod">
          <ac:chgData name="Mark Jung" userId="ff6ac22caf37825e" providerId="LiveId" clId="{73B0F1DD-C270-4F97-AE49-6635EEB1337C}" dt="2018-07-24T21:26:20.496" v="3146" actId="14100"/>
          <ac:spMkLst>
            <pc:docMk/>
            <pc:sldMk cId="4142358591" sldId="256"/>
            <ac:spMk id="103" creationId="{00000000-0000-0000-0000-000000000000}"/>
          </ac:spMkLst>
        </pc:spChg>
        <pc:spChg chg="mod">
          <ac:chgData name="Mark Jung" userId="ff6ac22caf37825e" providerId="LiveId" clId="{73B0F1DD-C270-4F97-AE49-6635EEB1337C}" dt="2018-07-24T20:46:56.021" v="485" actId="20577"/>
          <ac:spMkLst>
            <pc:docMk/>
            <pc:sldMk cId="4142358591" sldId="256"/>
            <ac:spMk id="106" creationId="{00000000-0000-0000-0000-000000000000}"/>
          </ac:spMkLst>
        </pc:spChg>
        <pc:spChg chg="del mod">
          <ac:chgData name="Mark Jung" userId="ff6ac22caf37825e" providerId="LiveId" clId="{73B0F1DD-C270-4F97-AE49-6635EEB1337C}" dt="2018-07-24T17:29:55.290" v="1" actId="478"/>
          <ac:spMkLst>
            <pc:docMk/>
            <pc:sldMk cId="4142358591" sldId="256"/>
            <ac:spMk id="109" creationId="{00000000-0000-0000-0000-000000000000}"/>
          </ac:spMkLst>
        </pc:spChg>
        <pc:spChg chg="mod">
          <ac:chgData name="Mark Jung" userId="ff6ac22caf37825e" providerId="LiveId" clId="{73B0F1DD-C270-4F97-AE49-6635EEB1337C}" dt="2018-07-24T21:27:32.944" v="3164" actId="14100"/>
          <ac:spMkLst>
            <pc:docMk/>
            <pc:sldMk cId="4142358591" sldId="256"/>
            <ac:spMk id="123" creationId="{FDF4760C-1C5F-4A89-801B-6C61ACBAA9FD}"/>
          </ac:spMkLst>
        </pc:spChg>
        <pc:spChg chg="del mod">
          <ac:chgData name="Mark Jung" userId="ff6ac22caf37825e" providerId="LiveId" clId="{73B0F1DD-C270-4F97-AE49-6635EEB1337C}" dt="2018-07-24T21:30:10.679" v="3307" actId="478"/>
          <ac:spMkLst>
            <pc:docMk/>
            <pc:sldMk cId="4142358591" sldId="256"/>
            <ac:spMk id="129" creationId="{409E55FD-A3F4-47D0-B098-3834CAA88454}"/>
          </ac:spMkLst>
        </pc:spChg>
        <pc:spChg chg="mod">
          <ac:chgData name="Mark Jung" userId="ff6ac22caf37825e" providerId="LiveId" clId="{73B0F1DD-C270-4F97-AE49-6635EEB1337C}" dt="2018-07-24T21:36:53.743" v="3374" actId="20577"/>
          <ac:spMkLst>
            <pc:docMk/>
            <pc:sldMk cId="4142358591" sldId="256"/>
            <ac:spMk id="130" creationId="{10ECF47A-EB8B-4F59-BE72-857556D6EFFE}"/>
          </ac:spMkLst>
        </pc:spChg>
        <pc:spChg chg="mod">
          <ac:chgData name="Mark Jung" userId="ff6ac22caf37825e" providerId="LiveId" clId="{73B0F1DD-C270-4F97-AE49-6635EEB1337C}" dt="2018-07-24T21:27:12.892" v="3159" actId="164"/>
          <ac:spMkLst>
            <pc:docMk/>
            <pc:sldMk cId="4142358591" sldId="256"/>
            <ac:spMk id="171" creationId="{00000000-0000-0000-0000-000000000000}"/>
          </ac:spMkLst>
        </pc:spChg>
        <pc:spChg chg="mod">
          <ac:chgData name="Mark Jung" userId="ff6ac22caf37825e" providerId="LiveId" clId="{73B0F1DD-C270-4F97-AE49-6635EEB1337C}" dt="2018-07-24T21:16:26.725" v="2577" actId="14100"/>
          <ac:spMkLst>
            <pc:docMk/>
            <pc:sldMk cId="4142358591" sldId="256"/>
            <ac:spMk id="188" creationId="{00000000-0000-0000-0000-000000000000}"/>
          </ac:spMkLst>
        </pc:spChg>
        <pc:spChg chg="del mod">
          <ac:chgData name="Mark Jung" userId="ff6ac22caf37825e" providerId="LiveId" clId="{73B0F1DD-C270-4F97-AE49-6635EEB1337C}" dt="2018-07-24T20:57:47.620" v="1319" actId="478"/>
          <ac:spMkLst>
            <pc:docMk/>
            <pc:sldMk cId="4142358591" sldId="256"/>
            <ac:spMk id="190" creationId="{00000000-0000-0000-0000-000000000000}"/>
          </ac:spMkLst>
        </pc:spChg>
        <pc:spChg chg="del">
          <ac:chgData name="Mark Jung" userId="ff6ac22caf37825e" providerId="LiveId" clId="{73B0F1DD-C270-4F97-AE49-6635EEB1337C}" dt="2018-07-24T21:27:29.170" v="3163" actId="478"/>
          <ac:spMkLst>
            <pc:docMk/>
            <pc:sldMk cId="4142358591" sldId="256"/>
            <ac:spMk id="193" creationId="{00000000-0000-0000-0000-000000000000}"/>
          </ac:spMkLst>
        </pc:spChg>
        <pc:spChg chg="mod">
          <ac:chgData name="Mark Jung" userId="ff6ac22caf37825e" providerId="LiveId" clId="{73B0F1DD-C270-4F97-AE49-6635EEB1337C}" dt="2018-07-24T21:24:24.019" v="2957" actId="164"/>
          <ac:spMkLst>
            <pc:docMk/>
            <pc:sldMk cId="4142358591" sldId="256"/>
            <ac:spMk id="200" creationId="{00000000-0000-0000-0000-000000000000}"/>
          </ac:spMkLst>
        </pc:spChg>
        <pc:spChg chg="mod">
          <ac:chgData name="Mark Jung" userId="ff6ac22caf37825e" providerId="LiveId" clId="{73B0F1DD-C270-4F97-AE49-6635EEB1337C}" dt="2018-07-24T21:26:06.969" v="3143" actId="14100"/>
          <ac:spMkLst>
            <pc:docMk/>
            <pc:sldMk cId="4142358591" sldId="256"/>
            <ac:spMk id="205" creationId="{00000000-0000-0000-0000-000000000000}"/>
          </ac:spMkLst>
        </pc:spChg>
        <pc:spChg chg="mod">
          <ac:chgData name="Mark Jung" userId="ff6ac22caf37825e" providerId="LiveId" clId="{73B0F1DD-C270-4F97-AE49-6635EEB1337C}" dt="2018-07-24T20:56:00.218" v="1318" actId="20577"/>
          <ac:spMkLst>
            <pc:docMk/>
            <pc:sldMk cId="4142358591" sldId="256"/>
            <ac:spMk id="215" creationId="{00000000-0000-0000-0000-000000000000}"/>
          </ac:spMkLst>
        </pc:spChg>
        <pc:spChg chg="mod">
          <ac:chgData name="Mark Jung" userId="ff6ac22caf37825e" providerId="LiveId" clId="{73B0F1DD-C270-4F97-AE49-6635EEB1337C}" dt="2018-07-24T21:35:14.580" v="3335" actId="164"/>
          <ac:spMkLst>
            <pc:docMk/>
            <pc:sldMk cId="4142358591" sldId="256"/>
            <ac:spMk id="238" creationId="{00000000-0000-0000-0000-000000000000}"/>
          </ac:spMkLst>
        </pc:spChg>
        <pc:spChg chg="del">
          <ac:chgData name="Mark Jung" userId="ff6ac22caf37825e" providerId="LiveId" clId="{73B0F1DD-C270-4F97-AE49-6635EEB1337C}" dt="2018-07-24T21:09:43.221" v="2098" actId="478"/>
          <ac:spMkLst>
            <pc:docMk/>
            <pc:sldMk cId="4142358591" sldId="256"/>
            <ac:spMk id="243" creationId="{00000000-0000-0000-0000-000000000000}"/>
          </ac:spMkLst>
        </pc:spChg>
        <pc:grpChg chg="add mod">
          <ac:chgData name="Mark Jung" userId="ff6ac22caf37825e" providerId="LiveId" clId="{73B0F1DD-C270-4F97-AE49-6635EEB1337C}" dt="2018-07-24T21:26:00.576" v="3141" actId="1076"/>
          <ac:grpSpMkLst>
            <pc:docMk/>
            <pc:sldMk cId="4142358591" sldId="256"/>
            <ac:grpSpMk id="11" creationId="{93F0EC83-52EF-4AE7-9AA8-779877798B59}"/>
          </ac:grpSpMkLst>
        </pc:grpChg>
        <pc:grpChg chg="add mod ord">
          <ac:chgData name="Mark Jung" userId="ff6ac22caf37825e" providerId="LiveId" clId="{73B0F1DD-C270-4F97-AE49-6635EEB1337C}" dt="2018-07-24T21:31:58.395" v="3323" actId="164"/>
          <ac:grpSpMkLst>
            <pc:docMk/>
            <pc:sldMk cId="4142358591" sldId="256"/>
            <ac:grpSpMk id="12" creationId="{96121764-2C02-43E7-8D48-660DFCC68DF2}"/>
          </ac:grpSpMkLst>
        </pc:grpChg>
        <pc:grpChg chg="add mod">
          <ac:chgData name="Mark Jung" userId="ff6ac22caf37825e" providerId="LiveId" clId="{73B0F1DD-C270-4F97-AE49-6635EEB1337C}" dt="2018-07-24T21:32:18.991" v="3330" actId="14100"/>
          <ac:grpSpMkLst>
            <pc:docMk/>
            <pc:sldMk cId="4142358591" sldId="256"/>
            <ac:grpSpMk id="13" creationId="{E971DDD7-399E-4176-AF05-5D8AA447F033}"/>
          </ac:grpSpMkLst>
        </pc:grpChg>
        <pc:grpChg chg="add mod ord">
          <ac:chgData name="Mark Jung" userId="ff6ac22caf37825e" providerId="LiveId" clId="{73B0F1DD-C270-4F97-AE49-6635EEB1337C}" dt="2018-07-24T21:35:20.946" v="3338" actId="167"/>
          <ac:grpSpMkLst>
            <pc:docMk/>
            <pc:sldMk cId="4142358591" sldId="256"/>
            <ac:grpSpMk id="14" creationId="{56A1EFB6-5420-4741-BEE8-A25FB6E430D0}"/>
          </ac:grpSpMkLst>
        </pc:grpChg>
        <pc:grpChg chg="add mod">
          <ac:chgData name="Mark Jung" userId="ff6ac22caf37825e" providerId="LiveId" clId="{73B0F1DD-C270-4F97-AE49-6635EEB1337C}" dt="2018-07-24T21:37:56.455" v="3385" actId="164"/>
          <ac:grpSpMkLst>
            <pc:docMk/>
            <pc:sldMk cId="4142358591" sldId="256"/>
            <ac:grpSpMk id="15" creationId="{088B4C34-A61F-45E1-8C7F-C979ED79E8F7}"/>
          </ac:grpSpMkLst>
        </pc:grpChg>
        <pc:graphicFrameChg chg="del">
          <ac:chgData name="Mark Jung" userId="ff6ac22caf37825e" providerId="LiveId" clId="{73B0F1DD-C270-4F97-AE49-6635EEB1337C}" dt="2018-07-24T20:44:51.268" v="345" actId="478"/>
          <ac:graphicFrameMkLst>
            <pc:docMk/>
            <pc:sldMk cId="4142358591" sldId="256"/>
            <ac:graphicFrameMk id="108" creationId="{00000000-0000-0000-0000-000000000000}"/>
          </ac:graphicFrameMkLst>
        </pc:graphicFrameChg>
        <pc:graphicFrameChg chg="del mod">
          <ac:chgData name="Mark Jung" userId="ff6ac22caf37825e" providerId="LiveId" clId="{73B0F1DD-C270-4F97-AE49-6635EEB1337C}" dt="2018-07-24T20:58:05.480" v="1323" actId="478"/>
          <ac:graphicFrameMkLst>
            <pc:docMk/>
            <pc:sldMk cId="4142358591" sldId="256"/>
            <ac:graphicFrameMk id="239" creationId="{00000000-0000-0000-0000-000000000000}"/>
          </ac:graphicFrameMkLst>
        </pc:graphicFrameChg>
        <pc:picChg chg="del mod">
          <ac:chgData name="Mark Jung" userId="ff6ac22caf37825e" providerId="LiveId" clId="{73B0F1DD-C270-4F97-AE49-6635EEB1337C}" dt="2018-07-24T21:09:41.377" v="2097" actId="478"/>
          <ac:picMkLst>
            <pc:docMk/>
            <pc:sldMk cId="4142358591" sldId="256"/>
            <ac:picMk id="2" creationId="{00000000-0000-0000-0000-000000000000}"/>
          </ac:picMkLst>
        </pc:picChg>
        <pc:picChg chg="mod">
          <ac:chgData name="Mark Jung" userId="ff6ac22caf37825e" providerId="LiveId" clId="{73B0F1DD-C270-4F97-AE49-6635EEB1337C}" dt="2018-07-24T21:29:49.591" v="3303" actId="1076"/>
          <ac:picMkLst>
            <pc:docMk/>
            <pc:sldMk cId="4142358591" sldId="256"/>
            <ac:picMk id="4" creationId="{00000000-0000-0000-0000-000000000000}"/>
          </ac:picMkLst>
        </pc:picChg>
        <pc:picChg chg="add mod modCrop">
          <ac:chgData name="Mark Jung" userId="ff6ac22caf37825e" providerId="LiveId" clId="{73B0F1DD-C270-4F97-AE49-6635EEB1337C}" dt="2018-07-24T21:26:18.232" v="3145" actId="1076"/>
          <ac:picMkLst>
            <pc:docMk/>
            <pc:sldMk cId="4142358591" sldId="256"/>
            <ac:picMk id="8" creationId="{DCB4DCCD-FA8C-4A05-9C36-DB44B76FD86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C4AEA5-E67E-456F-9A6C-1CCC4577F26C}" type="datetimeFigureOut">
              <a:rPr lang="en-US" smtClean="0"/>
              <a:t>7/24/2018</a:t>
            </a:fld>
            <a:endParaRPr lang="en-US" dirty="0"/>
          </a:p>
        </p:txBody>
      </p:sp>
      <p:sp>
        <p:nvSpPr>
          <p:cNvPr id="4" name="Slide Image Placeholder 3"/>
          <p:cNvSpPr>
            <a:spLocks noGrp="1" noRot="1" noChangeAspect="1"/>
          </p:cNvSpPr>
          <p:nvPr>
            <p:ph type="sldImg" idx="2"/>
          </p:nvPr>
        </p:nvSpPr>
        <p:spPr>
          <a:xfrm>
            <a:off x="1114425" y="685800"/>
            <a:ext cx="46291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8B22A0-D12E-4D2F-84A4-36D1B788D8B7}" type="slidenum">
              <a:rPr lang="en-US" smtClean="0"/>
              <a:t>‹#›</a:t>
            </a:fld>
            <a:endParaRPr lang="en-US" dirty="0"/>
          </a:p>
        </p:txBody>
      </p:sp>
    </p:spTree>
    <p:extLst>
      <p:ext uri="{BB962C8B-B14F-4D97-AF65-F5344CB8AC3E}">
        <p14:creationId xmlns:p14="http://schemas.microsoft.com/office/powerpoint/2010/main" val="2680629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8B22A0-D12E-4D2F-84A4-36D1B788D8B7}" type="slidenum">
              <a:rPr lang="en-US" smtClean="0"/>
              <a:t>1</a:t>
            </a:fld>
            <a:endParaRPr lang="en-US" dirty="0"/>
          </a:p>
        </p:txBody>
      </p:sp>
    </p:spTree>
    <p:extLst>
      <p:ext uri="{BB962C8B-B14F-4D97-AF65-F5344CB8AC3E}">
        <p14:creationId xmlns:p14="http://schemas.microsoft.com/office/powerpoint/2010/main" val="3639155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03320" y="11362274"/>
            <a:ext cx="41970960" cy="7840134"/>
          </a:xfrm>
        </p:spPr>
        <p:txBody>
          <a:bodyPr/>
          <a:lstStyle/>
          <a:p>
            <a:r>
              <a:rPr lang="en-US"/>
              <a:t>Click to edit Master title style</a:t>
            </a:r>
          </a:p>
        </p:txBody>
      </p:sp>
      <p:sp>
        <p:nvSpPr>
          <p:cNvPr id="3" name="Subtitle 2"/>
          <p:cNvSpPr>
            <a:spLocks noGrp="1"/>
          </p:cNvSpPr>
          <p:nvPr>
            <p:ph type="subTitle" idx="1"/>
          </p:nvPr>
        </p:nvSpPr>
        <p:spPr>
          <a:xfrm>
            <a:off x="7406640" y="20726400"/>
            <a:ext cx="34564320" cy="9347200"/>
          </a:xfrm>
        </p:spPr>
        <p:txBody>
          <a:bodyPr/>
          <a:lstStyle>
            <a:lvl1pPr marL="0" indent="0" algn="ctr">
              <a:buNone/>
              <a:defRPr>
                <a:solidFill>
                  <a:schemeClr val="tx1">
                    <a:tint val="75000"/>
                  </a:schemeClr>
                </a:solidFill>
              </a:defRPr>
            </a:lvl1pPr>
            <a:lvl2pPr marL="2481736" indent="0" algn="ctr">
              <a:buNone/>
              <a:defRPr>
                <a:solidFill>
                  <a:schemeClr val="tx1">
                    <a:tint val="75000"/>
                  </a:schemeClr>
                </a:solidFill>
              </a:defRPr>
            </a:lvl2pPr>
            <a:lvl3pPr marL="4963473" indent="0" algn="ctr">
              <a:buNone/>
              <a:defRPr>
                <a:solidFill>
                  <a:schemeClr val="tx1">
                    <a:tint val="75000"/>
                  </a:schemeClr>
                </a:solidFill>
              </a:defRPr>
            </a:lvl3pPr>
            <a:lvl4pPr marL="7445209" indent="0" algn="ctr">
              <a:buNone/>
              <a:defRPr>
                <a:solidFill>
                  <a:schemeClr val="tx1">
                    <a:tint val="75000"/>
                  </a:schemeClr>
                </a:solidFill>
              </a:defRPr>
            </a:lvl4pPr>
            <a:lvl5pPr marL="9926941" indent="0" algn="ctr">
              <a:buNone/>
              <a:defRPr>
                <a:solidFill>
                  <a:schemeClr val="tx1">
                    <a:tint val="75000"/>
                  </a:schemeClr>
                </a:solidFill>
              </a:defRPr>
            </a:lvl5pPr>
            <a:lvl6pPr marL="12408677" indent="0" algn="ctr">
              <a:buNone/>
              <a:defRPr>
                <a:solidFill>
                  <a:schemeClr val="tx1">
                    <a:tint val="75000"/>
                  </a:schemeClr>
                </a:solidFill>
              </a:defRPr>
            </a:lvl6pPr>
            <a:lvl7pPr marL="14890413" indent="0" algn="ctr">
              <a:buNone/>
              <a:defRPr>
                <a:solidFill>
                  <a:schemeClr val="tx1">
                    <a:tint val="75000"/>
                  </a:schemeClr>
                </a:solidFill>
              </a:defRPr>
            </a:lvl7pPr>
            <a:lvl8pPr marL="17372150" indent="0" algn="ctr">
              <a:buNone/>
              <a:defRPr>
                <a:solidFill>
                  <a:schemeClr val="tx1">
                    <a:tint val="75000"/>
                  </a:schemeClr>
                </a:solidFill>
              </a:defRPr>
            </a:lvl8pPr>
            <a:lvl9pPr marL="1985388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200D0D5-B6C9-48A5-A977-A188F02979AA}" type="datetimeFigureOut">
              <a:rPr lang="en-US" smtClean="0"/>
              <a:t>7/24/2018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7800CE-A5A6-445A-90C7-8589559949B6}" type="slidenum">
              <a:rPr lang="en-US" smtClean="0"/>
              <a:t>‹#›</a:t>
            </a:fld>
            <a:endParaRPr lang="en-US" dirty="0"/>
          </a:p>
        </p:txBody>
      </p:sp>
    </p:spTree>
    <p:extLst>
      <p:ext uri="{BB962C8B-B14F-4D97-AF65-F5344CB8AC3E}">
        <p14:creationId xmlns:p14="http://schemas.microsoft.com/office/powerpoint/2010/main" val="3997931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00D0D5-B6C9-48A5-A977-A188F02979AA}" type="datetimeFigureOut">
              <a:rPr lang="en-US" smtClean="0"/>
              <a:t>7/24/2018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7800CE-A5A6-445A-90C7-8589559949B6}" type="slidenum">
              <a:rPr lang="en-US" smtClean="0"/>
              <a:t>‹#›</a:t>
            </a:fld>
            <a:endParaRPr lang="en-US" dirty="0"/>
          </a:p>
        </p:txBody>
      </p:sp>
    </p:spTree>
    <p:extLst>
      <p:ext uri="{BB962C8B-B14F-4D97-AF65-F5344CB8AC3E}">
        <p14:creationId xmlns:p14="http://schemas.microsoft.com/office/powerpoint/2010/main" val="1188337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798760" y="1464744"/>
            <a:ext cx="11109960" cy="3120813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68880" y="1464744"/>
            <a:ext cx="32506920" cy="31208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00D0D5-B6C9-48A5-A977-A188F02979AA}" type="datetimeFigureOut">
              <a:rPr lang="en-US" smtClean="0"/>
              <a:t>7/24/2018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7800CE-A5A6-445A-90C7-8589559949B6}" type="slidenum">
              <a:rPr lang="en-US" smtClean="0"/>
              <a:t>‹#›</a:t>
            </a:fld>
            <a:endParaRPr lang="en-US" dirty="0"/>
          </a:p>
        </p:txBody>
      </p:sp>
    </p:spTree>
    <p:extLst>
      <p:ext uri="{BB962C8B-B14F-4D97-AF65-F5344CB8AC3E}">
        <p14:creationId xmlns:p14="http://schemas.microsoft.com/office/powerpoint/2010/main" val="1951376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00D0D5-B6C9-48A5-A977-A188F02979AA}" type="datetimeFigureOut">
              <a:rPr lang="en-US" smtClean="0"/>
              <a:t>7/24/2018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7800CE-A5A6-445A-90C7-8589559949B6}" type="slidenum">
              <a:rPr lang="en-US" smtClean="0"/>
              <a:t>‹#›</a:t>
            </a:fld>
            <a:endParaRPr lang="en-US" dirty="0"/>
          </a:p>
        </p:txBody>
      </p:sp>
    </p:spTree>
    <p:extLst>
      <p:ext uri="{BB962C8B-B14F-4D97-AF65-F5344CB8AC3E}">
        <p14:creationId xmlns:p14="http://schemas.microsoft.com/office/powerpoint/2010/main" val="3636206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00490" y="23503469"/>
            <a:ext cx="41970960" cy="7264400"/>
          </a:xfrm>
        </p:spPr>
        <p:txBody>
          <a:bodyPr anchor="t"/>
          <a:lstStyle>
            <a:lvl1pPr algn="l">
              <a:defRPr sz="21700" b="1" cap="all"/>
            </a:lvl1pPr>
          </a:lstStyle>
          <a:p>
            <a:r>
              <a:rPr lang="en-US"/>
              <a:t>Click to edit Master title style</a:t>
            </a:r>
          </a:p>
        </p:txBody>
      </p:sp>
      <p:sp>
        <p:nvSpPr>
          <p:cNvPr id="3" name="Text Placeholder 2"/>
          <p:cNvSpPr>
            <a:spLocks noGrp="1"/>
          </p:cNvSpPr>
          <p:nvPr>
            <p:ph type="body" idx="1"/>
          </p:nvPr>
        </p:nvSpPr>
        <p:spPr>
          <a:xfrm>
            <a:off x="3900490" y="15502477"/>
            <a:ext cx="41970960" cy="8000997"/>
          </a:xfrm>
        </p:spPr>
        <p:txBody>
          <a:bodyPr anchor="b"/>
          <a:lstStyle>
            <a:lvl1pPr marL="0" indent="0">
              <a:buNone/>
              <a:defRPr sz="10900">
                <a:solidFill>
                  <a:schemeClr val="tx1">
                    <a:tint val="75000"/>
                  </a:schemeClr>
                </a:solidFill>
              </a:defRPr>
            </a:lvl1pPr>
            <a:lvl2pPr marL="2481736" indent="0">
              <a:buNone/>
              <a:defRPr sz="9800">
                <a:solidFill>
                  <a:schemeClr val="tx1">
                    <a:tint val="75000"/>
                  </a:schemeClr>
                </a:solidFill>
              </a:defRPr>
            </a:lvl2pPr>
            <a:lvl3pPr marL="4963473" indent="0">
              <a:buNone/>
              <a:defRPr sz="8700">
                <a:solidFill>
                  <a:schemeClr val="tx1">
                    <a:tint val="75000"/>
                  </a:schemeClr>
                </a:solidFill>
              </a:defRPr>
            </a:lvl3pPr>
            <a:lvl4pPr marL="7445209" indent="0">
              <a:buNone/>
              <a:defRPr sz="7600">
                <a:solidFill>
                  <a:schemeClr val="tx1">
                    <a:tint val="75000"/>
                  </a:schemeClr>
                </a:solidFill>
              </a:defRPr>
            </a:lvl4pPr>
            <a:lvl5pPr marL="9926941" indent="0">
              <a:buNone/>
              <a:defRPr sz="7600">
                <a:solidFill>
                  <a:schemeClr val="tx1">
                    <a:tint val="75000"/>
                  </a:schemeClr>
                </a:solidFill>
              </a:defRPr>
            </a:lvl5pPr>
            <a:lvl6pPr marL="12408677" indent="0">
              <a:buNone/>
              <a:defRPr sz="7600">
                <a:solidFill>
                  <a:schemeClr val="tx1">
                    <a:tint val="75000"/>
                  </a:schemeClr>
                </a:solidFill>
              </a:defRPr>
            </a:lvl6pPr>
            <a:lvl7pPr marL="14890413" indent="0">
              <a:buNone/>
              <a:defRPr sz="7600">
                <a:solidFill>
                  <a:schemeClr val="tx1">
                    <a:tint val="75000"/>
                  </a:schemeClr>
                </a:solidFill>
              </a:defRPr>
            </a:lvl7pPr>
            <a:lvl8pPr marL="17372150" indent="0">
              <a:buNone/>
              <a:defRPr sz="7600">
                <a:solidFill>
                  <a:schemeClr val="tx1">
                    <a:tint val="75000"/>
                  </a:schemeClr>
                </a:solidFill>
              </a:defRPr>
            </a:lvl8pPr>
            <a:lvl9pPr marL="19853886" indent="0">
              <a:buNone/>
              <a:defRPr sz="7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00D0D5-B6C9-48A5-A977-A188F02979AA}" type="datetimeFigureOut">
              <a:rPr lang="en-US" smtClean="0"/>
              <a:t>7/24/2018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7800CE-A5A6-445A-90C7-8589559949B6}" type="slidenum">
              <a:rPr lang="en-US" smtClean="0"/>
              <a:t>‹#›</a:t>
            </a:fld>
            <a:endParaRPr lang="en-US" dirty="0"/>
          </a:p>
        </p:txBody>
      </p:sp>
    </p:spTree>
    <p:extLst>
      <p:ext uri="{BB962C8B-B14F-4D97-AF65-F5344CB8AC3E}">
        <p14:creationId xmlns:p14="http://schemas.microsoft.com/office/powerpoint/2010/main" val="2931424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68880" y="8534408"/>
            <a:ext cx="21808440" cy="24138469"/>
          </a:xfrm>
        </p:spPr>
        <p:txBody>
          <a:bodyPr/>
          <a:lstStyle>
            <a:lvl1pPr>
              <a:defRPr sz="15200"/>
            </a:lvl1pPr>
            <a:lvl2pPr>
              <a:defRPr sz="13000"/>
            </a:lvl2pPr>
            <a:lvl3pPr>
              <a:defRPr sz="10900"/>
            </a:lvl3pPr>
            <a:lvl4pPr>
              <a:defRPr sz="9800"/>
            </a:lvl4pPr>
            <a:lvl5pPr>
              <a:defRPr sz="9800"/>
            </a:lvl5pPr>
            <a:lvl6pPr>
              <a:defRPr sz="9800"/>
            </a:lvl6pPr>
            <a:lvl7pPr>
              <a:defRPr sz="9800"/>
            </a:lvl7pPr>
            <a:lvl8pPr>
              <a:defRPr sz="9800"/>
            </a:lvl8pPr>
            <a:lvl9pPr>
              <a:defRPr sz="9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5100280" y="8534408"/>
            <a:ext cx="21808440" cy="24138469"/>
          </a:xfrm>
        </p:spPr>
        <p:txBody>
          <a:bodyPr/>
          <a:lstStyle>
            <a:lvl1pPr>
              <a:defRPr sz="15200"/>
            </a:lvl1pPr>
            <a:lvl2pPr>
              <a:defRPr sz="13000"/>
            </a:lvl2pPr>
            <a:lvl3pPr>
              <a:defRPr sz="10900"/>
            </a:lvl3pPr>
            <a:lvl4pPr>
              <a:defRPr sz="9800"/>
            </a:lvl4pPr>
            <a:lvl5pPr>
              <a:defRPr sz="9800"/>
            </a:lvl5pPr>
            <a:lvl6pPr>
              <a:defRPr sz="9800"/>
            </a:lvl6pPr>
            <a:lvl7pPr>
              <a:defRPr sz="9800"/>
            </a:lvl7pPr>
            <a:lvl8pPr>
              <a:defRPr sz="9800"/>
            </a:lvl8pPr>
            <a:lvl9pPr>
              <a:defRPr sz="9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200D0D5-B6C9-48A5-A977-A188F02979AA}" type="datetimeFigureOut">
              <a:rPr lang="en-US" smtClean="0"/>
              <a:t>7/24/2018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17800CE-A5A6-445A-90C7-8589559949B6}" type="slidenum">
              <a:rPr lang="en-US" smtClean="0"/>
              <a:t>‹#›</a:t>
            </a:fld>
            <a:endParaRPr lang="en-US" dirty="0"/>
          </a:p>
        </p:txBody>
      </p:sp>
    </p:spTree>
    <p:extLst>
      <p:ext uri="{BB962C8B-B14F-4D97-AF65-F5344CB8AC3E}">
        <p14:creationId xmlns:p14="http://schemas.microsoft.com/office/powerpoint/2010/main" val="3150917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468881" y="8187269"/>
            <a:ext cx="21817015" cy="3412064"/>
          </a:xfrm>
        </p:spPr>
        <p:txBody>
          <a:bodyPr anchor="b"/>
          <a:lstStyle>
            <a:lvl1pPr marL="0" indent="0">
              <a:buNone/>
              <a:defRPr sz="13000" b="1"/>
            </a:lvl1pPr>
            <a:lvl2pPr marL="2481736" indent="0">
              <a:buNone/>
              <a:defRPr sz="10900" b="1"/>
            </a:lvl2pPr>
            <a:lvl3pPr marL="4963473" indent="0">
              <a:buNone/>
              <a:defRPr sz="9800" b="1"/>
            </a:lvl3pPr>
            <a:lvl4pPr marL="7445209" indent="0">
              <a:buNone/>
              <a:defRPr sz="8700" b="1"/>
            </a:lvl4pPr>
            <a:lvl5pPr marL="9926941" indent="0">
              <a:buNone/>
              <a:defRPr sz="8700" b="1"/>
            </a:lvl5pPr>
            <a:lvl6pPr marL="12408677" indent="0">
              <a:buNone/>
              <a:defRPr sz="8700" b="1"/>
            </a:lvl6pPr>
            <a:lvl7pPr marL="14890413" indent="0">
              <a:buNone/>
              <a:defRPr sz="8700" b="1"/>
            </a:lvl7pPr>
            <a:lvl8pPr marL="17372150" indent="0">
              <a:buNone/>
              <a:defRPr sz="8700" b="1"/>
            </a:lvl8pPr>
            <a:lvl9pPr marL="19853886" indent="0">
              <a:buNone/>
              <a:defRPr sz="8700" b="1"/>
            </a:lvl9pPr>
          </a:lstStyle>
          <a:p>
            <a:pPr lvl="0"/>
            <a:r>
              <a:rPr lang="en-US"/>
              <a:t>Click to edit Master text styles</a:t>
            </a:r>
          </a:p>
        </p:txBody>
      </p:sp>
      <p:sp>
        <p:nvSpPr>
          <p:cNvPr id="4" name="Content Placeholder 3"/>
          <p:cNvSpPr>
            <a:spLocks noGrp="1"/>
          </p:cNvSpPr>
          <p:nvPr>
            <p:ph sz="half" idx="2"/>
          </p:nvPr>
        </p:nvSpPr>
        <p:spPr>
          <a:xfrm>
            <a:off x="2468881" y="11599333"/>
            <a:ext cx="21817015" cy="21073536"/>
          </a:xfrm>
        </p:spPr>
        <p:txBody>
          <a:bodyPr/>
          <a:lstStyle>
            <a:lvl1pPr>
              <a:defRPr sz="13000"/>
            </a:lvl1pPr>
            <a:lvl2pPr>
              <a:defRPr sz="10900"/>
            </a:lvl2pPr>
            <a:lvl3pPr>
              <a:defRPr sz="98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5083144" y="8187269"/>
            <a:ext cx="21825585" cy="3412064"/>
          </a:xfrm>
        </p:spPr>
        <p:txBody>
          <a:bodyPr anchor="b"/>
          <a:lstStyle>
            <a:lvl1pPr marL="0" indent="0">
              <a:buNone/>
              <a:defRPr sz="13000" b="1"/>
            </a:lvl1pPr>
            <a:lvl2pPr marL="2481736" indent="0">
              <a:buNone/>
              <a:defRPr sz="10900" b="1"/>
            </a:lvl2pPr>
            <a:lvl3pPr marL="4963473" indent="0">
              <a:buNone/>
              <a:defRPr sz="9800" b="1"/>
            </a:lvl3pPr>
            <a:lvl4pPr marL="7445209" indent="0">
              <a:buNone/>
              <a:defRPr sz="8700" b="1"/>
            </a:lvl4pPr>
            <a:lvl5pPr marL="9926941" indent="0">
              <a:buNone/>
              <a:defRPr sz="8700" b="1"/>
            </a:lvl5pPr>
            <a:lvl6pPr marL="12408677" indent="0">
              <a:buNone/>
              <a:defRPr sz="8700" b="1"/>
            </a:lvl6pPr>
            <a:lvl7pPr marL="14890413" indent="0">
              <a:buNone/>
              <a:defRPr sz="8700" b="1"/>
            </a:lvl7pPr>
            <a:lvl8pPr marL="17372150" indent="0">
              <a:buNone/>
              <a:defRPr sz="8700" b="1"/>
            </a:lvl8pPr>
            <a:lvl9pPr marL="19853886" indent="0">
              <a:buNone/>
              <a:defRPr sz="8700" b="1"/>
            </a:lvl9pPr>
          </a:lstStyle>
          <a:p>
            <a:pPr lvl="0"/>
            <a:r>
              <a:rPr lang="en-US"/>
              <a:t>Click to edit Master text styles</a:t>
            </a:r>
          </a:p>
        </p:txBody>
      </p:sp>
      <p:sp>
        <p:nvSpPr>
          <p:cNvPr id="6" name="Content Placeholder 5"/>
          <p:cNvSpPr>
            <a:spLocks noGrp="1"/>
          </p:cNvSpPr>
          <p:nvPr>
            <p:ph sz="quarter" idx="4"/>
          </p:nvPr>
        </p:nvSpPr>
        <p:spPr>
          <a:xfrm>
            <a:off x="25083144" y="11599333"/>
            <a:ext cx="21825585" cy="21073536"/>
          </a:xfrm>
        </p:spPr>
        <p:txBody>
          <a:bodyPr/>
          <a:lstStyle>
            <a:lvl1pPr>
              <a:defRPr sz="13000"/>
            </a:lvl1pPr>
            <a:lvl2pPr>
              <a:defRPr sz="10900"/>
            </a:lvl2pPr>
            <a:lvl3pPr>
              <a:defRPr sz="98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00D0D5-B6C9-48A5-A977-A188F02979AA}" type="datetimeFigureOut">
              <a:rPr lang="en-US" smtClean="0"/>
              <a:t>7/24/2018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17800CE-A5A6-445A-90C7-8589559949B6}" type="slidenum">
              <a:rPr lang="en-US" smtClean="0"/>
              <a:t>‹#›</a:t>
            </a:fld>
            <a:endParaRPr lang="en-US" dirty="0"/>
          </a:p>
        </p:txBody>
      </p:sp>
    </p:spTree>
    <p:extLst>
      <p:ext uri="{BB962C8B-B14F-4D97-AF65-F5344CB8AC3E}">
        <p14:creationId xmlns:p14="http://schemas.microsoft.com/office/powerpoint/2010/main" val="1600952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200D0D5-B6C9-48A5-A977-A188F02979AA}" type="datetimeFigureOut">
              <a:rPr lang="en-US" smtClean="0"/>
              <a:t>7/24/2018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17800CE-A5A6-445A-90C7-8589559949B6}" type="slidenum">
              <a:rPr lang="en-US" smtClean="0"/>
              <a:t>‹#›</a:t>
            </a:fld>
            <a:endParaRPr lang="en-US" dirty="0"/>
          </a:p>
        </p:txBody>
      </p:sp>
    </p:spTree>
    <p:extLst>
      <p:ext uri="{BB962C8B-B14F-4D97-AF65-F5344CB8AC3E}">
        <p14:creationId xmlns:p14="http://schemas.microsoft.com/office/powerpoint/2010/main" val="1957386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00D0D5-B6C9-48A5-A977-A188F02979AA}" type="datetimeFigureOut">
              <a:rPr lang="en-US" smtClean="0"/>
              <a:t>7/24/2018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17800CE-A5A6-445A-90C7-8589559949B6}" type="slidenum">
              <a:rPr lang="en-US" smtClean="0"/>
              <a:t>‹#›</a:t>
            </a:fld>
            <a:endParaRPr lang="en-US" dirty="0"/>
          </a:p>
        </p:txBody>
      </p:sp>
    </p:spTree>
    <p:extLst>
      <p:ext uri="{BB962C8B-B14F-4D97-AF65-F5344CB8AC3E}">
        <p14:creationId xmlns:p14="http://schemas.microsoft.com/office/powerpoint/2010/main" val="3671919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68888" y="1456266"/>
            <a:ext cx="16244890" cy="6197600"/>
          </a:xfrm>
        </p:spPr>
        <p:txBody>
          <a:bodyPr anchor="b"/>
          <a:lstStyle>
            <a:lvl1pPr algn="l">
              <a:defRPr sz="10900" b="1"/>
            </a:lvl1pPr>
          </a:lstStyle>
          <a:p>
            <a:r>
              <a:rPr lang="en-US"/>
              <a:t>Click to edit Master title style</a:t>
            </a:r>
          </a:p>
        </p:txBody>
      </p:sp>
      <p:sp>
        <p:nvSpPr>
          <p:cNvPr id="3" name="Content Placeholder 2"/>
          <p:cNvSpPr>
            <a:spLocks noGrp="1"/>
          </p:cNvSpPr>
          <p:nvPr>
            <p:ph idx="1"/>
          </p:nvPr>
        </p:nvSpPr>
        <p:spPr>
          <a:xfrm>
            <a:off x="19305270" y="1456274"/>
            <a:ext cx="27603450" cy="31216603"/>
          </a:xfrm>
        </p:spPr>
        <p:txBody>
          <a:bodyPr/>
          <a:lstStyle>
            <a:lvl1pPr>
              <a:defRPr sz="17400"/>
            </a:lvl1pPr>
            <a:lvl2pPr>
              <a:defRPr sz="15200"/>
            </a:lvl2pPr>
            <a:lvl3pPr>
              <a:defRPr sz="13000"/>
            </a:lvl3pPr>
            <a:lvl4pPr>
              <a:defRPr sz="10900"/>
            </a:lvl4pPr>
            <a:lvl5pPr>
              <a:defRPr sz="10900"/>
            </a:lvl5pPr>
            <a:lvl6pPr>
              <a:defRPr sz="10900"/>
            </a:lvl6pPr>
            <a:lvl7pPr>
              <a:defRPr sz="10900"/>
            </a:lvl7pPr>
            <a:lvl8pPr>
              <a:defRPr sz="10900"/>
            </a:lvl8pPr>
            <a:lvl9pPr>
              <a:defRPr sz="10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468888" y="7653874"/>
            <a:ext cx="16244890" cy="25019003"/>
          </a:xfrm>
        </p:spPr>
        <p:txBody>
          <a:bodyPr/>
          <a:lstStyle>
            <a:lvl1pPr marL="0" indent="0">
              <a:buNone/>
              <a:defRPr sz="7600"/>
            </a:lvl1pPr>
            <a:lvl2pPr marL="2481736" indent="0">
              <a:buNone/>
              <a:defRPr sz="6500"/>
            </a:lvl2pPr>
            <a:lvl3pPr marL="4963473" indent="0">
              <a:buNone/>
              <a:defRPr sz="5400"/>
            </a:lvl3pPr>
            <a:lvl4pPr marL="7445209" indent="0">
              <a:buNone/>
              <a:defRPr sz="4900"/>
            </a:lvl4pPr>
            <a:lvl5pPr marL="9926941" indent="0">
              <a:buNone/>
              <a:defRPr sz="4900"/>
            </a:lvl5pPr>
            <a:lvl6pPr marL="12408677" indent="0">
              <a:buNone/>
              <a:defRPr sz="4900"/>
            </a:lvl6pPr>
            <a:lvl7pPr marL="14890413" indent="0">
              <a:buNone/>
              <a:defRPr sz="4900"/>
            </a:lvl7pPr>
            <a:lvl8pPr marL="17372150" indent="0">
              <a:buNone/>
              <a:defRPr sz="4900"/>
            </a:lvl8pPr>
            <a:lvl9pPr marL="19853886" indent="0">
              <a:buNone/>
              <a:defRPr sz="4900"/>
            </a:lvl9pPr>
          </a:lstStyle>
          <a:p>
            <a:pPr lvl="0"/>
            <a:r>
              <a:rPr lang="en-US"/>
              <a:t>Click to edit Master text styles</a:t>
            </a:r>
          </a:p>
        </p:txBody>
      </p:sp>
      <p:sp>
        <p:nvSpPr>
          <p:cNvPr id="5" name="Date Placeholder 4"/>
          <p:cNvSpPr>
            <a:spLocks noGrp="1"/>
          </p:cNvSpPr>
          <p:nvPr>
            <p:ph type="dt" sz="half" idx="10"/>
          </p:nvPr>
        </p:nvSpPr>
        <p:spPr/>
        <p:txBody>
          <a:bodyPr/>
          <a:lstStyle/>
          <a:p>
            <a:fld id="{F200D0D5-B6C9-48A5-A977-A188F02979AA}" type="datetimeFigureOut">
              <a:rPr lang="en-US" smtClean="0"/>
              <a:t>7/24/2018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17800CE-A5A6-445A-90C7-8589559949B6}" type="slidenum">
              <a:rPr lang="en-US" smtClean="0"/>
              <a:t>‹#›</a:t>
            </a:fld>
            <a:endParaRPr lang="en-US" dirty="0"/>
          </a:p>
        </p:txBody>
      </p:sp>
    </p:spTree>
    <p:extLst>
      <p:ext uri="{BB962C8B-B14F-4D97-AF65-F5344CB8AC3E}">
        <p14:creationId xmlns:p14="http://schemas.microsoft.com/office/powerpoint/2010/main" val="4106914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78355" y="25603200"/>
            <a:ext cx="29626560" cy="3022603"/>
          </a:xfrm>
        </p:spPr>
        <p:txBody>
          <a:bodyPr anchor="b"/>
          <a:lstStyle>
            <a:lvl1pPr algn="l">
              <a:defRPr sz="10900" b="1"/>
            </a:lvl1pPr>
          </a:lstStyle>
          <a:p>
            <a:r>
              <a:rPr lang="en-US"/>
              <a:t>Click to edit Master title style</a:t>
            </a:r>
          </a:p>
        </p:txBody>
      </p:sp>
      <p:sp>
        <p:nvSpPr>
          <p:cNvPr id="3" name="Picture Placeholder 2"/>
          <p:cNvSpPr>
            <a:spLocks noGrp="1"/>
          </p:cNvSpPr>
          <p:nvPr>
            <p:ph type="pic" idx="1"/>
          </p:nvPr>
        </p:nvSpPr>
        <p:spPr>
          <a:xfrm>
            <a:off x="9678355" y="3268134"/>
            <a:ext cx="29626560" cy="21945600"/>
          </a:xfrm>
        </p:spPr>
        <p:txBody>
          <a:bodyPr/>
          <a:lstStyle>
            <a:lvl1pPr marL="0" indent="0">
              <a:buNone/>
              <a:defRPr sz="17400"/>
            </a:lvl1pPr>
            <a:lvl2pPr marL="2481736" indent="0">
              <a:buNone/>
              <a:defRPr sz="15200"/>
            </a:lvl2pPr>
            <a:lvl3pPr marL="4963473" indent="0">
              <a:buNone/>
              <a:defRPr sz="13000"/>
            </a:lvl3pPr>
            <a:lvl4pPr marL="7445209" indent="0">
              <a:buNone/>
              <a:defRPr sz="10900"/>
            </a:lvl4pPr>
            <a:lvl5pPr marL="9926941" indent="0">
              <a:buNone/>
              <a:defRPr sz="10900"/>
            </a:lvl5pPr>
            <a:lvl6pPr marL="12408677" indent="0">
              <a:buNone/>
              <a:defRPr sz="10900"/>
            </a:lvl6pPr>
            <a:lvl7pPr marL="14890413" indent="0">
              <a:buNone/>
              <a:defRPr sz="10900"/>
            </a:lvl7pPr>
            <a:lvl8pPr marL="17372150" indent="0">
              <a:buNone/>
              <a:defRPr sz="10900"/>
            </a:lvl8pPr>
            <a:lvl9pPr marL="19853886" indent="0">
              <a:buNone/>
              <a:defRPr sz="10900"/>
            </a:lvl9pPr>
          </a:lstStyle>
          <a:p>
            <a:endParaRPr lang="en-US" dirty="0"/>
          </a:p>
        </p:txBody>
      </p:sp>
      <p:sp>
        <p:nvSpPr>
          <p:cNvPr id="4" name="Text Placeholder 3"/>
          <p:cNvSpPr>
            <a:spLocks noGrp="1"/>
          </p:cNvSpPr>
          <p:nvPr>
            <p:ph type="body" sz="half" idx="2"/>
          </p:nvPr>
        </p:nvSpPr>
        <p:spPr>
          <a:xfrm>
            <a:off x="9678355" y="28625803"/>
            <a:ext cx="29626560" cy="4292597"/>
          </a:xfrm>
        </p:spPr>
        <p:txBody>
          <a:bodyPr/>
          <a:lstStyle>
            <a:lvl1pPr marL="0" indent="0">
              <a:buNone/>
              <a:defRPr sz="7600"/>
            </a:lvl1pPr>
            <a:lvl2pPr marL="2481736" indent="0">
              <a:buNone/>
              <a:defRPr sz="6500"/>
            </a:lvl2pPr>
            <a:lvl3pPr marL="4963473" indent="0">
              <a:buNone/>
              <a:defRPr sz="5400"/>
            </a:lvl3pPr>
            <a:lvl4pPr marL="7445209" indent="0">
              <a:buNone/>
              <a:defRPr sz="4900"/>
            </a:lvl4pPr>
            <a:lvl5pPr marL="9926941" indent="0">
              <a:buNone/>
              <a:defRPr sz="4900"/>
            </a:lvl5pPr>
            <a:lvl6pPr marL="12408677" indent="0">
              <a:buNone/>
              <a:defRPr sz="4900"/>
            </a:lvl6pPr>
            <a:lvl7pPr marL="14890413" indent="0">
              <a:buNone/>
              <a:defRPr sz="4900"/>
            </a:lvl7pPr>
            <a:lvl8pPr marL="17372150" indent="0">
              <a:buNone/>
              <a:defRPr sz="4900"/>
            </a:lvl8pPr>
            <a:lvl9pPr marL="19853886" indent="0">
              <a:buNone/>
              <a:defRPr sz="4900"/>
            </a:lvl9pPr>
          </a:lstStyle>
          <a:p>
            <a:pPr lvl="0"/>
            <a:r>
              <a:rPr lang="en-US"/>
              <a:t>Click to edit Master text styles</a:t>
            </a:r>
          </a:p>
        </p:txBody>
      </p:sp>
      <p:sp>
        <p:nvSpPr>
          <p:cNvPr id="5" name="Date Placeholder 4"/>
          <p:cNvSpPr>
            <a:spLocks noGrp="1"/>
          </p:cNvSpPr>
          <p:nvPr>
            <p:ph type="dt" sz="half" idx="10"/>
          </p:nvPr>
        </p:nvSpPr>
        <p:spPr/>
        <p:txBody>
          <a:bodyPr/>
          <a:lstStyle/>
          <a:p>
            <a:fld id="{F200D0D5-B6C9-48A5-A977-A188F02979AA}" type="datetimeFigureOut">
              <a:rPr lang="en-US" smtClean="0"/>
              <a:t>7/24/2018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17800CE-A5A6-445A-90C7-8589559949B6}" type="slidenum">
              <a:rPr lang="en-US" smtClean="0"/>
              <a:t>‹#›</a:t>
            </a:fld>
            <a:endParaRPr lang="en-US" dirty="0"/>
          </a:p>
        </p:txBody>
      </p:sp>
    </p:spTree>
    <p:extLst>
      <p:ext uri="{BB962C8B-B14F-4D97-AF65-F5344CB8AC3E}">
        <p14:creationId xmlns:p14="http://schemas.microsoft.com/office/powerpoint/2010/main" val="4227557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68880" y="1464736"/>
            <a:ext cx="44439840" cy="6096000"/>
          </a:xfrm>
          <a:prstGeom prst="rect">
            <a:avLst/>
          </a:prstGeom>
        </p:spPr>
        <p:txBody>
          <a:bodyPr vert="horz" lIns="496349" tIns="248175" rIns="496349" bIns="248175" rtlCol="0" anchor="ctr">
            <a:normAutofit/>
          </a:bodyPr>
          <a:lstStyle/>
          <a:p>
            <a:r>
              <a:rPr lang="en-US"/>
              <a:t>Click to edit Master title style</a:t>
            </a:r>
          </a:p>
        </p:txBody>
      </p:sp>
      <p:sp>
        <p:nvSpPr>
          <p:cNvPr id="3" name="Text Placeholder 2"/>
          <p:cNvSpPr>
            <a:spLocks noGrp="1"/>
          </p:cNvSpPr>
          <p:nvPr>
            <p:ph type="body" idx="1"/>
          </p:nvPr>
        </p:nvSpPr>
        <p:spPr>
          <a:xfrm>
            <a:off x="2468880" y="8534408"/>
            <a:ext cx="44439840" cy="24138469"/>
          </a:xfrm>
          <a:prstGeom prst="rect">
            <a:avLst/>
          </a:prstGeom>
        </p:spPr>
        <p:txBody>
          <a:bodyPr vert="horz" lIns="496349" tIns="248175" rIns="496349" bIns="24817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468880" y="33900542"/>
            <a:ext cx="11521440" cy="1947334"/>
          </a:xfrm>
          <a:prstGeom prst="rect">
            <a:avLst/>
          </a:prstGeom>
        </p:spPr>
        <p:txBody>
          <a:bodyPr vert="horz" lIns="496349" tIns="248175" rIns="496349" bIns="248175" rtlCol="0" anchor="ctr"/>
          <a:lstStyle>
            <a:lvl1pPr algn="l">
              <a:defRPr sz="6500">
                <a:solidFill>
                  <a:schemeClr val="tx1">
                    <a:tint val="75000"/>
                  </a:schemeClr>
                </a:solidFill>
              </a:defRPr>
            </a:lvl1pPr>
          </a:lstStyle>
          <a:p>
            <a:fld id="{F200D0D5-B6C9-48A5-A977-A188F02979AA}" type="datetimeFigureOut">
              <a:rPr lang="en-US" smtClean="0"/>
              <a:t>7/24/2018</a:t>
            </a:fld>
            <a:endParaRPr lang="en-US" dirty="0"/>
          </a:p>
        </p:txBody>
      </p:sp>
      <p:sp>
        <p:nvSpPr>
          <p:cNvPr id="5" name="Footer Placeholder 4"/>
          <p:cNvSpPr>
            <a:spLocks noGrp="1"/>
          </p:cNvSpPr>
          <p:nvPr>
            <p:ph type="ftr" sz="quarter" idx="3"/>
          </p:nvPr>
        </p:nvSpPr>
        <p:spPr>
          <a:xfrm>
            <a:off x="16870680" y="33900542"/>
            <a:ext cx="15636240" cy="1947334"/>
          </a:xfrm>
          <a:prstGeom prst="rect">
            <a:avLst/>
          </a:prstGeom>
        </p:spPr>
        <p:txBody>
          <a:bodyPr vert="horz" lIns="496349" tIns="248175" rIns="496349" bIns="248175" rtlCol="0" anchor="ctr"/>
          <a:lstStyle>
            <a:lvl1pPr algn="ctr">
              <a:defRPr sz="65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5387280" y="33900542"/>
            <a:ext cx="11521440" cy="1947334"/>
          </a:xfrm>
          <a:prstGeom prst="rect">
            <a:avLst/>
          </a:prstGeom>
        </p:spPr>
        <p:txBody>
          <a:bodyPr vert="horz" lIns="496349" tIns="248175" rIns="496349" bIns="248175" rtlCol="0" anchor="ctr"/>
          <a:lstStyle>
            <a:lvl1pPr algn="r">
              <a:defRPr sz="6500">
                <a:solidFill>
                  <a:schemeClr val="tx1">
                    <a:tint val="75000"/>
                  </a:schemeClr>
                </a:solidFill>
              </a:defRPr>
            </a:lvl1pPr>
          </a:lstStyle>
          <a:p>
            <a:fld id="{417800CE-A5A6-445A-90C7-8589559949B6}" type="slidenum">
              <a:rPr lang="en-US" smtClean="0"/>
              <a:t>‹#›</a:t>
            </a:fld>
            <a:endParaRPr lang="en-US" dirty="0"/>
          </a:p>
        </p:txBody>
      </p:sp>
    </p:spTree>
    <p:extLst>
      <p:ext uri="{BB962C8B-B14F-4D97-AF65-F5344CB8AC3E}">
        <p14:creationId xmlns:p14="http://schemas.microsoft.com/office/powerpoint/2010/main" val="2635574667"/>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4963473" rtl="0" eaLnBrk="1" latinLnBrk="0" hangingPunct="1">
        <a:spcBef>
          <a:spcPct val="0"/>
        </a:spcBef>
        <a:buNone/>
        <a:defRPr sz="23900" kern="1200">
          <a:solidFill>
            <a:schemeClr val="tx1"/>
          </a:solidFill>
          <a:latin typeface="+mj-lt"/>
          <a:ea typeface="+mj-ea"/>
          <a:cs typeface="+mj-cs"/>
        </a:defRPr>
      </a:lvl1pPr>
    </p:titleStyle>
    <p:bodyStyle>
      <a:lvl1pPr marL="1861302" indent="-1861302" algn="l" defTabSz="4963473" rtl="0" eaLnBrk="1" latinLnBrk="0" hangingPunct="1">
        <a:spcBef>
          <a:spcPct val="20000"/>
        </a:spcBef>
        <a:buFont typeface="Arial" panose="020B0604020202020204" pitchFamily="34" charset="0"/>
        <a:buChar char="•"/>
        <a:defRPr sz="17400" kern="1200">
          <a:solidFill>
            <a:schemeClr val="tx1"/>
          </a:solidFill>
          <a:latin typeface="+mn-lt"/>
          <a:ea typeface="+mn-ea"/>
          <a:cs typeface="+mn-cs"/>
        </a:defRPr>
      </a:lvl1pPr>
      <a:lvl2pPr marL="4032822" indent="-1551085" algn="l" defTabSz="4963473" rtl="0" eaLnBrk="1" latinLnBrk="0" hangingPunct="1">
        <a:spcBef>
          <a:spcPct val="20000"/>
        </a:spcBef>
        <a:buFont typeface="Arial" panose="020B0604020202020204" pitchFamily="34" charset="0"/>
        <a:buChar char="–"/>
        <a:defRPr sz="15200" kern="1200">
          <a:solidFill>
            <a:schemeClr val="tx1"/>
          </a:solidFill>
          <a:latin typeface="+mn-lt"/>
          <a:ea typeface="+mn-ea"/>
          <a:cs typeface="+mn-cs"/>
        </a:defRPr>
      </a:lvl2pPr>
      <a:lvl3pPr marL="6204341" indent="-1240868" algn="l" defTabSz="4963473" rtl="0" eaLnBrk="1" latinLnBrk="0" hangingPunct="1">
        <a:spcBef>
          <a:spcPct val="20000"/>
        </a:spcBef>
        <a:buFont typeface="Arial" panose="020B0604020202020204" pitchFamily="34" charset="0"/>
        <a:buChar char="•"/>
        <a:defRPr sz="13000" kern="1200">
          <a:solidFill>
            <a:schemeClr val="tx1"/>
          </a:solidFill>
          <a:latin typeface="+mn-lt"/>
          <a:ea typeface="+mn-ea"/>
          <a:cs typeface="+mn-cs"/>
        </a:defRPr>
      </a:lvl3pPr>
      <a:lvl4pPr marL="8686078" indent="-1240868" algn="l" defTabSz="4963473" rtl="0" eaLnBrk="1" latinLnBrk="0" hangingPunct="1">
        <a:spcBef>
          <a:spcPct val="20000"/>
        </a:spcBef>
        <a:buFont typeface="Arial" panose="020B0604020202020204" pitchFamily="34" charset="0"/>
        <a:buChar char="–"/>
        <a:defRPr sz="10900" kern="1200">
          <a:solidFill>
            <a:schemeClr val="tx1"/>
          </a:solidFill>
          <a:latin typeface="+mn-lt"/>
          <a:ea typeface="+mn-ea"/>
          <a:cs typeface="+mn-cs"/>
        </a:defRPr>
      </a:lvl4pPr>
      <a:lvl5pPr marL="11167809" indent="-1240868" algn="l" defTabSz="4963473" rtl="0" eaLnBrk="1" latinLnBrk="0" hangingPunct="1">
        <a:spcBef>
          <a:spcPct val="20000"/>
        </a:spcBef>
        <a:buFont typeface="Arial" panose="020B0604020202020204" pitchFamily="34" charset="0"/>
        <a:buChar char="»"/>
        <a:defRPr sz="10900" kern="1200">
          <a:solidFill>
            <a:schemeClr val="tx1"/>
          </a:solidFill>
          <a:latin typeface="+mn-lt"/>
          <a:ea typeface="+mn-ea"/>
          <a:cs typeface="+mn-cs"/>
        </a:defRPr>
      </a:lvl5pPr>
      <a:lvl6pPr marL="13649545" indent="-1240868" algn="l" defTabSz="4963473" rtl="0" eaLnBrk="1" latinLnBrk="0" hangingPunct="1">
        <a:spcBef>
          <a:spcPct val="20000"/>
        </a:spcBef>
        <a:buFont typeface="Arial" panose="020B0604020202020204" pitchFamily="34" charset="0"/>
        <a:buChar char="•"/>
        <a:defRPr sz="10900" kern="1200">
          <a:solidFill>
            <a:schemeClr val="tx1"/>
          </a:solidFill>
          <a:latin typeface="+mn-lt"/>
          <a:ea typeface="+mn-ea"/>
          <a:cs typeface="+mn-cs"/>
        </a:defRPr>
      </a:lvl6pPr>
      <a:lvl7pPr marL="16131282" indent="-1240868" algn="l" defTabSz="4963473" rtl="0" eaLnBrk="1" latinLnBrk="0" hangingPunct="1">
        <a:spcBef>
          <a:spcPct val="20000"/>
        </a:spcBef>
        <a:buFont typeface="Arial" panose="020B0604020202020204" pitchFamily="34" charset="0"/>
        <a:buChar char="•"/>
        <a:defRPr sz="10900" kern="1200">
          <a:solidFill>
            <a:schemeClr val="tx1"/>
          </a:solidFill>
          <a:latin typeface="+mn-lt"/>
          <a:ea typeface="+mn-ea"/>
          <a:cs typeface="+mn-cs"/>
        </a:defRPr>
      </a:lvl7pPr>
      <a:lvl8pPr marL="18613018" indent="-1240868" algn="l" defTabSz="4963473" rtl="0" eaLnBrk="1" latinLnBrk="0" hangingPunct="1">
        <a:spcBef>
          <a:spcPct val="20000"/>
        </a:spcBef>
        <a:buFont typeface="Arial" panose="020B0604020202020204" pitchFamily="34" charset="0"/>
        <a:buChar char="•"/>
        <a:defRPr sz="10900" kern="1200">
          <a:solidFill>
            <a:schemeClr val="tx1"/>
          </a:solidFill>
          <a:latin typeface="+mn-lt"/>
          <a:ea typeface="+mn-ea"/>
          <a:cs typeface="+mn-cs"/>
        </a:defRPr>
      </a:lvl8pPr>
      <a:lvl9pPr marL="21094755" indent="-1240868" algn="l" defTabSz="4963473" rtl="0" eaLnBrk="1" latinLnBrk="0" hangingPunct="1">
        <a:spcBef>
          <a:spcPct val="20000"/>
        </a:spcBef>
        <a:buFont typeface="Arial" panose="020B0604020202020204" pitchFamily="34" charset="0"/>
        <a:buChar char="•"/>
        <a:defRPr sz="10900" kern="1200">
          <a:solidFill>
            <a:schemeClr val="tx1"/>
          </a:solidFill>
          <a:latin typeface="+mn-lt"/>
          <a:ea typeface="+mn-ea"/>
          <a:cs typeface="+mn-cs"/>
        </a:defRPr>
      </a:lvl9pPr>
    </p:bodyStyle>
    <p:otherStyle>
      <a:defPPr>
        <a:defRPr lang="en-US"/>
      </a:defPPr>
      <a:lvl1pPr marL="0" algn="l" defTabSz="4963473" rtl="0" eaLnBrk="1" latinLnBrk="0" hangingPunct="1">
        <a:defRPr sz="9800" kern="1200">
          <a:solidFill>
            <a:schemeClr val="tx1"/>
          </a:solidFill>
          <a:latin typeface="+mn-lt"/>
          <a:ea typeface="+mn-ea"/>
          <a:cs typeface="+mn-cs"/>
        </a:defRPr>
      </a:lvl1pPr>
      <a:lvl2pPr marL="2481736" algn="l" defTabSz="4963473" rtl="0" eaLnBrk="1" latinLnBrk="0" hangingPunct="1">
        <a:defRPr sz="9800" kern="1200">
          <a:solidFill>
            <a:schemeClr val="tx1"/>
          </a:solidFill>
          <a:latin typeface="+mn-lt"/>
          <a:ea typeface="+mn-ea"/>
          <a:cs typeface="+mn-cs"/>
        </a:defRPr>
      </a:lvl2pPr>
      <a:lvl3pPr marL="4963473" algn="l" defTabSz="4963473" rtl="0" eaLnBrk="1" latinLnBrk="0" hangingPunct="1">
        <a:defRPr sz="9800" kern="1200">
          <a:solidFill>
            <a:schemeClr val="tx1"/>
          </a:solidFill>
          <a:latin typeface="+mn-lt"/>
          <a:ea typeface="+mn-ea"/>
          <a:cs typeface="+mn-cs"/>
        </a:defRPr>
      </a:lvl3pPr>
      <a:lvl4pPr marL="7445209" algn="l" defTabSz="4963473" rtl="0" eaLnBrk="1" latinLnBrk="0" hangingPunct="1">
        <a:defRPr sz="9800" kern="1200">
          <a:solidFill>
            <a:schemeClr val="tx1"/>
          </a:solidFill>
          <a:latin typeface="+mn-lt"/>
          <a:ea typeface="+mn-ea"/>
          <a:cs typeface="+mn-cs"/>
        </a:defRPr>
      </a:lvl4pPr>
      <a:lvl5pPr marL="9926941" algn="l" defTabSz="4963473" rtl="0" eaLnBrk="1" latinLnBrk="0" hangingPunct="1">
        <a:defRPr sz="9800" kern="1200">
          <a:solidFill>
            <a:schemeClr val="tx1"/>
          </a:solidFill>
          <a:latin typeface="+mn-lt"/>
          <a:ea typeface="+mn-ea"/>
          <a:cs typeface="+mn-cs"/>
        </a:defRPr>
      </a:lvl5pPr>
      <a:lvl6pPr marL="12408677" algn="l" defTabSz="4963473" rtl="0" eaLnBrk="1" latinLnBrk="0" hangingPunct="1">
        <a:defRPr sz="9800" kern="1200">
          <a:solidFill>
            <a:schemeClr val="tx1"/>
          </a:solidFill>
          <a:latin typeface="+mn-lt"/>
          <a:ea typeface="+mn-ea"/>
          <a:cs typeface="+mn-cs"/>
        </a:defRPr>
      </a:lvl6pPr>
      <a:lvl7pPr marL="14890413" algn="l" defTabSz="4963473" rtl="0" eaLnBrk="1" latinLnBrk="0" hangingPunct="1">
        <a:defRPr sz="9800" kern="1200">
          <a:solidFill>
            <a:schemeClr val="tx1"/>
          </a:solidFill>
          <a:latin typeface="+mn-lt"/>
          <a:ea typeface="+mn-ea"/>
          <a:cs typeface="+mn-cs"/>
        </a:defRPr>
      </a:lvl7pPr>
      <a:lvl8pPr marL="17372150" algn="l" defTabSz="4963473" rtl="0" eaLnBrk="1" latinLnBrk="0" hangingPunct="1">
        <a:defRPr sz="9800" kern="1200">
          <a:solidFill>
            <a:schemeClr val="tx1"/>
          </a:solidFill>
          <a:latin typeface="+mn-lt"/>
          <a:ea typeface="+mn-ea"/>
          <a:cs typeface="+mn-cs"/>
        </a:defRPr>
      </a:lvl8pPr>
      <a:lvl9pPr marL="19853886" algn="l" defTabSz="4963473" rtl="0" eaLnBrk="1" latinLnBrk="0" hangingPunct="1">
        <a:defRPr sz="9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jp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56A1EFB6-5420-4741-BEE8-A25FB6E430D0}"/>
              </a:ext>
            </a:extLst>
          </p:cNvPr>
          <p:cNvGrpSpPr/>
          <p:nvPr/>
        </p:nvGrpSpPr>
        <p:grpSpPr>
          <a:xfrm>
            <a:off x="16573569" y="29121096"/>
            <a:ext cx="18507075" cy="6995865"/>
            <a:chOff x="16502062" y="29538293"/>
            <a:chExt cx="18507075" cy="6756693"/>
          </a:xfrm>
        </p:grpSpPr>
        <p:sp>
          <p:nvSpPr>
            <p:cNvPr id="238" name="Rectangle 237"/>
            <p:cNvSpPr/>
            <p:nvPr/>
          </p:nvSpPr>
          <p:spPr>
            <a:xfrm>
              <a:off x="16502062" y="29538293"/>
              <a:ext cx="18507075" cy="6756693"/>
            </a:xfrm>
            <a:prstGeom prst="rect">
              <a:avLst/>
            </a:prstGeom>
            <a:solidFill>
              <a:schemeClr val="accent1">
                <a:lumMod val="20000"/>
                <a:lumOff val="80000"/>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96382" tIns="248191" rIns="496382" bIns="248191" spcCol="0" rtlCol="0" anchor="ctr"/>
            <a:lstStyle/>
            <a:p>
              <a:pPr algn="ctr"/>
              <a:endParaRPr lang="en-US" dirty="0"/>
            </a:p>
          </p:txBody>
        </p:sp>
        <p:sp>
          <p:nvSpPr>
            <p:cNvPr id="51" name="Rectangle 50">
              <a:extLst>
                <a:ext uri="{FF2B5EF4-FFF2-40B4-BE49-F238E27FC236}">
                  <a16:creationId xmlns:a16="http://schemas.microsoft.com/office/drawing/2014/main" id="{1BD934C8-848E-469B-BBA0-E498D85DD7E1}"/>
                </a:ext>
              </a:extLst>
            </p:cNvPr>
            <p:cNvSpPr/>
            <p:nvPr/>
          </p:nvSpPr>
          <p:spPr>
            <a:xfrm>
              <a:off x="16522098" y="29538293"/>
              <a:ext cx="18467002" cy="672309"/>
            </a:xfrm>
            <a:prstGeom prst="rect">
              <a:avLst/>
            </a:prstGeom>
            <a:solidFill>
              <a:srgbClr val="F59B00"/>
            </a:solidFill>
            <a:ln>
              <a:noFill/>
            </a:ln>
            <a:effectLst/>
          </p:spPr>
          <p:style>
            <a:lnRef idx="3">
              <a:schemeClr val="lt1"/>
            </a:lnRef>
            <a:fillRef idx="1">
              <a:schemeClr val="accent1"/>
            </a:fillRef>
            <a:effectRef idx="1">
              <a:schemeClr val="accent1"/>
            </a:effectRef>
            <a:fontRef idx="minor">
              <a:schemeClr val="lt1"/>
            </a:fontRef>
          </p:style>
          <p:txBody>
            <a:bodyPr rtlCol="0" anchor="ctr"/>
            <a:lstStyle/>
            <a:p>
              <a:r>
                <a:rPr lang="en-US" sz="4000" b="1" dirty="0"/>
                <a:t>Distribution of Device Characteristics</a:t>
              </a:r>
            </a:p>
          </p:txBody>
        </p:sp>
      </p:grpSp>
      <p:pic>
        <p:nvPicPr>
          <p:cNvPr id="1046" name="Picture 22" descr="http://www.drtoddcase.com/images/istock-images/mentor-silicone-breast-implant-moderate-smooth.jpg?sfvrsn=0">
            <a:extLst>
              <a:ext uri="{FF2B5EF4-FFF2-40B4-BE49-F238E27FC236}">
                <a16:creationId xmlns:a16="http://schemas.microsoft.com/office/drawing/2014/main" id="{D1649CFB-8F3B-4E84-B1C6-D61778C3FB79}"/>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6600"/>
                    </a14:imgEffect>
                    <a14:imgEffect>
                      <a14:saturation sat="400000"/>
                    </a14:imgEffect>
                    <a14:imgEffect>
                      <a14:brightnessContrast bright="5000" contrast="10000"/>
                    </a14:imgEffect>
                  </a14:imgLayer>
                </a14:imgProps>
              </a:ext>
              <a:ext uri="{28A0092B-C50C-407E-A947-70E740481C1C}">
                <a14:useLocalDpi xmlns:a14="http://schemas.microsoft.com/office/drawing/2010/main" val="0"/>
              </a:ext>
            </a:extLst>
          </a:blip>
          <a:srcRect t="12197" r="4321" b="46223"/>
          <a:stretch/>
        </p:blipFill>
        <p:spPr bwMode="auto">
          <a:xfrm>
            <a:off x="2133601" y="0"/>
            <a:ext cx="47243999" cy="8996392"/>
          </a:xfrm>
          <a:prstGeom prst="rect">
            <a:avLst/>
          </a:prstGeom>
          <a:noFill/>
          <a:extLst>
            <a:ext uri="{909E8E84-426E-40DD-AFC4-6F175D3DCCD1}">
              <a14:hiddenFill xmlns:a14="http://schemas.microsoft.com/office/drawing/2010/main">
                <a:solidFill>
                  <a:srgbClr val="FFFFFF"/>
                </a:solidFill>
              </a14:hiddenFill>
            </a:ext>
          </a:extLst>
        </p:spPr>
      </p:pic>
      <p:sp>
        <p:nvSpPr>
          <p:cNvPr id="188" name="Rectangle 187"/>
          <p:cNvSpPr/>
          <p:nvPr/>
        </p:nvSpPr>
        <p:spPr>
          <a:xfrm>
            <a:off x="16568575" y="14721007"/>
            <a:ext cx="18486437" cy="14047242"/>
          </a:xfrm>
          <a:prstGeom prst="rect">
            <a:avLst/>
          </a:prstGeom>
          <a:solidFill>
            <a:schemeClr val="accent1">
              <a:lumMod val="20000"/>
              <a:lumOff val="80000"/>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96382" tIns="248191" rIns="496382" bIns="248191" spcCol="0" rtlCol="0" anchor="ctr"/>
          <a:lstStyle/>
          <a:p>
            <a:pPr algn="ctr"/>
            <a:endParaRPr lang="en-US" sz="4400" dirty="0">
              <a:solidFill>
                <a:schemeClr val="tx1"/>
              </a:solidFill>
            </a:endParaRPr>
          </a:p>
        </p:txBody>
      </p:sp>
      <p:sp>
        <p:nvSpPr>
          <p:cNvPr id="107" name="Rectangle 106"/>
          <p:cNvSpPr/>
          <p:nvPr/>
        </p:nvSpPr>
        <p:spPr>
          <a:xfrm>
            <a:off x="35506960" y="31688792"/>
            <a:ext cx="13303250" cy="442816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96382" tIns="248191" rIns="496382" bIns="248191" spcCol="0" rtlCol="0" anchor="ctr"/>
          <a:lstStyle/>
          <a:p>
            <a:pPr algn="ctr"/>
            <a:endParaRPr lang="en-US" dirty="0"/>
          </a:p>
        </p:txBody>
      </p:sp>
      <p:sp>
        <p:nvSpPr>
          <p:cNvPr id="98" name="Rectangle 97"/>
          <p:cNvSpPr/>
          <p:nvPr/>
        </p:nvSpPr>
        <p:spPr>
          <a:xfrm>
            <a:off x="533608" y="25574806"/>
            <a:ext cx="15597390" cy="10542156"/>
          </a:xfrm>
          <a:prstGeom prst="rect">
            <a:avLst/>
          </a:pr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96382" tIns="248191" rIns="496382" bIns="248191" spcCol="0" rtlCol="0" anchor="ctr"/>
          <a:lstStyle/>
          <a:p>
            <a:pPr algn="ctr"/>
            <a:endParaRPr lang="en-US" dirty="0"/>
          </a:p>
        </p:txBody>
      </p:sp>
      <p:sp>
        <p:nvSpPr>
          <p:cNvPr id="96" name="Rectangle 95"/>
          <p:cNvSpPr/>
          <p:nvPr/>
        </p:nvSpPr>
        <p:spPr>
          <a:xfrm>
            <a:off x="16577249" y="9131505"/>
            <a:ext cx="18483910" cy="5113458"/>
          </a:xfrm>
          <a:prstGeom prst="rect">
            <a:avLst/>
          </a:prstGeom>
          <a:solidFill>
            <a:schemeClr val="accent1">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96382" tIns="248191" rIns="496382" bIns="248191" spcCol="0" rtlCol="0" anchor="ctr"/>
          <a:lstStyle/>
          <a:p>
            <a:pPr algn="ctr"/>
            <a:endParaRPr lang="en-US" dirty="0"/>
          </a:p>
        </p:txBody>
      </p:sp>
      <p:sp>
        <p:nvSpPr>
          <p:cNvPr id="97" name="Rectangle 96"/>
          <p:cNvSpPr/>
          <p:nvPr/>
        </p:nvSpPr>
        <p:spPr>
          <a:xfrm>
            <a:off x="533607" y="19245775"/>
            <a:ext cx="15597392" cy="6099805"/>
          </a:xfrm>
          <a:prstGeom prst="rect">
            <a:avLst/>
          </a:prstGeom>
          <a:solidFill>
            <a:schemeClr val="accent1">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96382" tIns="248191" rIns="496382" bIns="248191" spcCol="0" rtlCol="0" anchor="ctr"/>
          <a:lstStyle/>
          <a:p>
            <a:pPr algn="ctr"/>
            <a:endParaRPr lang="en-US" dirty="0"/>
          </a:p>
        </p:txBody>
      </p:sp>
      <p:sp>
        <p:nvSpPr>
          <p:cNvPr id="6" name="Rectangle 5"/>
          <p:cNvSpPr/>
          <p:nvPr/>
        </p:nvSpPr>
        <p:spPr>
          <a:xfrm>
            <a:off x="-1" y="1045"/>
            <a:ext cx="49375067" cy="6461668"/>
          </a:xfrm>
          <a:prstGeom prst="rect">
            <a:avLst/>
          </a:prstGeom>
          <a:gradFill flip="none" rotWithShape="1">
            <a:gsLst>
              <a:gs pos="0">
                <a:srgbClr val="F59B00">
                  <a:alpha val="60000"/>
                  <a:lumMod val="92000"/>
                </a:srgbClr>
              </a:gs>
              <a:gs pos="80000">
                <a:srgbClr val="254061">
                  <a:alpha val="65000"/>
                  <a:lumMod val="84000"/>
                  <a:lumOff val="16000"/>
                </a:srgbClr>
              </a:gs>
            </a:gsLst>
            <a:path path="circle">
              <a:fillToRect l="100000" t="100000"/>
            </a:path>
            <a:tileRect r="-100000" b="-100000"/>
          </a:gradFill>
          <a:ln>
            <a:no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lIns="496382" tIns="248191" rIns="496382" bIns="248191" spcCol="0" rtlCol="0" anchor="ctr"/>
          <a:lstStyle/>
          <a:p>
            <a:pPr algn="ctr"/>
            <a:endParaRPr lang="en-US" dirty="0">
              <a:solidFill>
                <a:schemeClr val="accent1">
                  <a:lumMod val="75000"/>
                </a:schemeClr>
              </a:solidFill>
            </a:endParaRPr>
          </a:p>
        </p:txBody>
      </p:sp>
      <p:grpSp>
        <p:nvGrpSpPr>
          <p:cNvPr id="15" name="Group 14">
            <a:extLst>
              <a:ext uri="{FF2B5EF4-FFF2-40B4-BE49-F238E27FC236}">
                <a16:creationId xmlns:a16="http://schemas.microsoft.com/office/drawing/2014/main" id="{088B4C34-A61F-45E1-8C7F-C979ED79E8F7}"/>
              </a:ext>
            </a:extLst>
          </p:cNvPr>
          <p:cNvGrpSpPr/>
          <p:nvPr/>
        </p:nvGrpSpPr>
        <p:grpSpPr>
          <a:xfrm>
            <a:off x="533605" y="6851954"/>
            <a:ext cx="15597393" cy="12229472"/>
            <a:chOff x="533605" y="6851954"/>
            <a:chExt cx="15597393" cy="12229472"/>
          </a:xfrm>
        </p:grpSpPr>
        <p:sp>
          <p:nvSpPr>
            <p:cNvPr id="55" name="Snip Single Corner Rectangle 54"/>
            <p:cNvSpPr/>
            <p:nvPr/>
          </p:nvSpPr>
          <p:spPr>
            <a:xfrm>
              <a:off x="536785" y="6851956"/>
              <a:ext cx="15594213" cy="12229470"/>
            </a:xfrm>
            <a:prstGeom prst="snip1Rect">
              <a:avLst>
                <a:gd name="adj" fmla="val 18560"/>
              </a:avLst>
            </a:prstGeom>
            <a:solidFill>
              <a:schemeClr val="accent1">
                <a:lumMod val="20000"/>
                <a:lumOff val="80000"/>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Snip and Round Single Corner Rectangle 83"/>
            <p:cNvSpPr/>
            <p:nvPr/>
          </p:nvSpPr>
          <p:spPr>
            <a:xfrm>
              <a:off x="533605" y="6851954"/>
              <a:ext cx="14421319" cy="1103917"/>
            </a:xfrm>
            <a:custGeom>
              <a:avLst/>
              <a:gdLst>
                <a:gd name="connsiteX0" fmla="*/ 0 w 14341940"/>
                <a:gd name="connsiteY0" fmla="*/ 0 h 907065"/>
                <a:gd name="connsiteX1" fmla="*/ 13888408 w 14341940"/>
                <a:gd name="connsiteY1" fmla="*/ 0 h 907065"/>
                <a:gd name="connsiteX2" fmla="*/ 14341940 w 14341940"/>
                <a:gd name="connsiteY2" fmla="*/ 453533 h 907065"/>
                <a:gd name="connsiteX3" fmla="*/ 14341940 w 14341940"/>
                <a:gd name="connsiteY3" fmla="*/ 907065 h 907065"/>
                <a:gd name="connsiteX4" fmla="*/ 0 w 14341940"/>
                <a:gd name="connsiteY4" fmla="*/ 907065 h 907065"/>
                <a:gd name="connsiteX5" fmla="*/ 0 w 14341940"/>
                <a:gd name="connsiteY5" fmla="*/ 0 h 907065"/>
                <a:gd name="connsiteX0" fmla="*/ 0 w 14341940"/>
                <a:gd name="connsiteY0" fmla="*/ 0 h 907065"/>
                <a:gd name="connsiteX1" fmla="*/ 13888408 w 14341940"/>
                <a:gd name="connsiteY1" fmla="*/ 0 h 907065"/>
                <a:gd name="connsiteX2" fmla="*/ 14341940 w 14341940"/>
                <a:gd name="connsiteY2" fmla="*/ 453533 h 907065"/>
                <a:gd name="connsiteX3" fmla="*/ 14279453 w 14341940"/>
                <a:gd name="connsiteY3" fmla="*/ 907065 h 907065"/>
                <a:gd name="connsiteX4" fmla="*/ 0 w 14341940"/>
                <a:gd name="connsiteY4" fmla="*/ 907065 h 907065"/>
                <a:gd name="connsiteX5" fmla="*/ 0 w 14341940"/>
                <a:gd name="connsiteY5" fmla="*/ 0 h 907065"/>
                <a:gd name="connsiteX0" fmla="*/ 0 w 14279453"/>
                <a:gd name="connsiteY0" fmla="*/ 0 h 907065"/>
                <a:gd name="connsiteX1" fmla="*/ 13888408 w 14279453"/>
                <a:gd name="connsiteY1" fmla="*/ 0 h 907065"/>
                <a:gd name="connsiteX2" fmla="*/ 14279453 w 14279453"/>
                <a:gd name="connsiteY2" fmla="*/ 907065 h 907065"/>
                <a:gd name="connsiteX3" fmla="*/ 0 w 14279453"/>
                <a:gd name="connsiteY3" fmla="*/ 907065 h 907065"/>
                <a:gd name="connsiteX4" fmla="*/ 0 w 14279453"/>
                <a:gd name="connsiteY4" fmla="*/ 0 h 907065"/>
                <a:gd name="connsiteX0" fmla="*/ 0 w 14279453"/>
                <a:gd name="connsiteY0" fmla="*/ 0 h 907065"/>
                <a:gd name="connsiteX1" fmla="*/ 13405171 w 14279453"/>
                <a:gd name="connsiteY1" fmla="*/ 29161 h 907065"/>
                <a:gd name="connsiteX2" fmla="*/ 14279453 w 14279453"/>
                <a:gd name="connsiteY2" fmla="*/ 907065 h 907065"/>
                <a:gd name="connsiteX3" fmla="*/ 0 w 14279453"/>
                <a:gd name="connsiteY3" fmla="*/ 907065 h 907065"/>
                <a:gd name="connsiteX4" fmla="*/ 0 w 14279453"/>
                <a:gd name="connsiteY4" fmla="*/ 0 h 907065"/>
                <a:gd name="connsiteX0" fmla="*/ 0 w 14279453"/>
                <a:gd name="connsiteY0" fmla="*/ 0 h 907065"/>
                <a:gd name="connsiteX1" fmla="*/ 13411420 w 14279453"/>
                <a:gd name="connsiteY1" fmla="*/ 29161 h 907065"/>
                <a:gd name="connsiteX2" fmla="*/ 14279453 w 14279453"/>
                <a:gd name="connsiteY2" fmla="*/ 907065 h 907065"/>
                <a:gd name="connsiteX3" fmla="*/ 0 w 14279453"/>
                <a:gd name="connsiteY3" fmla="*/ 907065 h 907065"/>
                <a:gd name="connsiteX4" fmla="*/ 0 w 14279453"/>
                <a:gd name="connsiteY4" fmla="*/ 0 h 907065"/>
                <a:gd name="connsiteX0" fmla="*/ 0 w 14283619"/>
                <a:gd name="connsiteY0" fmla="*/ 0 h 909148"/>
                <a:gd name="connsiteX1" fmla="*/ 13411420 w 14283619"/>
                <a:gd name="connsiteY1" fmla="*/ 29161 h 909148"/>
                <a:gd name="connsiteX2" fmla="*/ 14283619 w 14283619"/>
                <a:gd name="connsiteY2" fmla="*/ 909148 h 909148"/>
                <a:gd name="connsiteX3" fmla="*/ 0 w 14283619"/>
                <a:gd name="connsiteY3" fmla="*/ 907065 h 909148"/>
                <a:gd name="connsiteX4" fmla="*/ 0 w 14283619"/>
                <a:gd name="connsiteY4" fmla="*/ 0 h 909148"/>
                <a:gd name="connsiteX0" fmla="*/ 0 w 14289868"/>
                <a:gd name="connsiteY0" fmla="*/ 0 h 909148"/>
                <a:gd name="connsiteX1" fmla="*/ 13411420 w 14289868"/>
                <a:gd name="connsiteY1" fmla="*/ 29161 h 909148"/>
                <a:gd name="connsiteX2" fmla="*/ 14289868 w 14289868"/>
                <a:gd name="connsiteY2" fmla="*/ 909148 h 909148"/>
                <a:gd name="connsiteX3" fmla="*/ 0 w 14289868"/>
                <a:gd name="connsiteY3" fmla="*/ 907065 h 909148"/>
                <a:gd name="connsiteX4" fmla="*/ 0 w 14289868"/>
                <a:gd name="connsiteY4" fmla="*/ 0 h 909148"/>
                <a:gd name="connsiteX0" fmla="*/ 0 w 14300862"/>
                <a:gd name="connsiteY0" fmla="*/ 0 h 907065"/>
                <a:gd name="connsiteX1" fmla="*/ 13411420 w 14300862"/>
                <a:gd name="connsiteY1" fmla="*/ 29161 h 907065"/>
                <a:gd name="connsiteX2" fmla="*/ 14300862 w 14300862"/>
                <a:gd name="connsiteY2" fmla="*/ 905548 h 907065"/>
                <a:gd name="connsiteX3" fmla="*/ 0 w 14300862"/>
                <a:gd name="connsiteY3" fmla="*/ 907065 h 907065"/>
                <a:gd name="connsiteX4" fmla="*/ 0 w 14300862"/>
                <a:gd name="connsiteY4" fmla="*/ 0 h 907065"/>
                <a:gd name="connsiteX0" fmla="*/ 0 w 14441461"/>
                <a:gd name="connsiteY0" fmla="*/ 0 h 907065"/>
                <a:gd name="connsiteX1" fmla="*/ 13411420 w 14441461"/>
                <a:gd name="connsiteY1" fmla="*/ 29161 h 907065"/>
                <a:gd name="connsiteX2" fmla="*/ 14441461 w 14441461"/>
                <a:gd name="connsiteY2" fmla="*/ 878652 h 907065"/>
                <a:gd name="connsiteX3" fmla="*/ 0 w 14441461"/>
                <a:gd name="connsiteY3" fmla="*/ 907065 h 907065"/>
                <a:gd name="connsiteX4" fmla="*/ 0 w 14441461"/>
                <a:gd name="connsiteY4" fmla="*/ 0 h 907065"/>
                <a:gd name="connsiteX0" fmla="*/ 0 w 14441461"/>
                <a:gd name="connsiteY0" fmla="*/ 0 h 907065"/>
                <a:gd name="connsiteX1" fmla="*/ 13435948 w 14441461"/>
                <a:gd name="connsiteY1" fmla="*/ 15328 h 907065"/>
                <a:gd name="connsiteX2" fmla="*/ 14441461 w 14441461"/>
                <a:gd name="connsiteY2" fmla="*/ 878652 h 907065"/>
                <a:gd name="connsiteX3" fmla="*/ 0 w 14441461"/>
                <a:gd name="connsiteY3" fmla="*/ 907065 h 907065"/>
                <a:gd name="connsiteX4" fmla="*/ 0 w 14441461"/>
                <a:gd name="connsiteY4" fmla="*/ 0 h 907065"/>
                <a:gd name="connsiteX0" fmla="*/ 0 w 14422384"/>
                <a:gd name="connsiteY0" fmla="*/ 0 h 951270"/>
                <a:gd name="connsiteX1" fmla="*/ 13435948 w 14422384"/>
                <a:gd name="connsiteY1" fmla="*/ 15328 h 951270"/>
                <a:gd name="connsiteX2" fmla="*/ 14422384 w 14422384"/>
                <a:gd name="connsiteY2" fmla="*/ 951270 h 951270"/>
                <a:gd name="connsiteX3" fmla="*/ 0 w 14422384"/>
                <a:gd name="connsiteY3" fmla="*/ 907065 h 951270"/>
                <a:gd name="connsiteX4" fmla="*/ 0 w 14422384"/>
                <a:gd name="connsiteY4" fmla="*/ 0 h 951270"/>
                <a:gd name="connsiteX0" fmla="*/ 0 w 14441461"/>
                <a:gd name="connsiteY0" fmla="*/ 0 h 918995"/>
                <a:gd name="connsiteX1" fmla="*/ 13435948 w 14441461"/>
                <a:gd name="connsiteY1" fmla="*/ 15328 h 918995"/>
                <a:gd name="connsiteX2" fmla="*/ 14441461 w 14441461"/>
                <a:gd name="connsiteY2" fmla="*/ 918995 h 918995"/>
                <a:gd name="connsiteX3" fmla="*/ 0 w 14441461"/>
                <a:gd name="connsiteY3" fmla="*/ 907065 h 918995"/>
                <a:gd name="connsiteX4" fmla="*/ 0 w 14441461"/>
                <a:gd name="connsiteY4" fmla="*/ 0 h 918995"/>
                <a:gd name="connsiteX0" fmla="*/ 0 w 14441461"/>
                <a:gd name="connsiteY0" fmla="*/ 0 h 935132"/>
                <a:gd name="connsiteX1" fmla="*/ 13435948 w 14441461"/>
                <a:gd name="connsiteY1" fmla="*/ 15328 h 935132"/>
                <a:gd name="connsiteX2" fmla="*/ 14441461 w 14441461"/>
                <a:gd name="connsiteY2" fmla="*/ 935132 h 935132"/>
                <a:gd name="connsiteX3" fmla="*/ 0 w 14441461"/>
                <a:gd name="connsiteY3" fmla="*/ 907065 h 935132"/>
                <a:gd name="connsiteX4" fmla="*/ 0 w 14441461"/>
                <a:gd name="connsiteY4" fmla="*/ 0 h 935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1461" h="935132">
                  <a:moveTo>
                    <a:pt x="0" y="0"/>
                  </a:moveTo>
                  <a:lnTo>
                    <a:pt x="13435948" y="15328"/>
                  </a:lnTo>
                  <a:lnTo>
                    <a:pt x="14441461" y="935132"/>
                  </a:lnTo>
                  <a:lnTo>
                    <a:pt x="0" y="907065"/>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000" b="1" dirty="0">
                  <a:solidFill>
                    <a:schemeClr val="bg1"/>
                  </a:solidFill>
                </a:rPr>
                <a:t>  BACKGROUND</a:t>
              </a:r>
            </a:p>
          </p:txBody>
        </p:sp>
      </p:grpSp>
      <p:sp>
        <p:nvSpPr>
          <p:cNvPr id="102" name="Rectangle 101"/>
          <p:cNvSpPr/>
          <p:nvPr/>
        </p:nvSpPr>
        <p:spPr>
          <a:xfrm>
            <a:off x="16573569" y="9128858"/>
            <a:ext cx="18487590" cy="1008913"/>
          </a:xfrm>
          <a:prstGeom prst="rect">
            <a:avLst/>
          </a:prstGeom>
          <a:solidFill>
            <a:srgbClr val="F59B00"/>
          </a:solidFill>
          <a:ln>
            <a:noFill/>
          </a:ln>
          <a:effectLst/>
        </p:spPr>
        <p:style>
          <a:lnRef idx="3">
            <a:schemeClr val="lt1"/>
          </a:lnRef>
          <a:fillRef idx="1">
            <a:schemeClr val="accent1"/>
          </a:fillRef>
          <a:effectRef idx="1">
            <a:schemeClr val="accent1"/>
          </a:effectRef>
          <a:fontRef idx="minor">
            <a:schemeClr val="lt1"/>
          </a:fontRef>
        </p:style>
        <p:txBody>
          <a:bodyPr rtlCol="0" anchor="ctr"/>
          <a:lstStyle/>
          <a:p>
            <a:r>
              <a:rPr lang="en-US" sz="4000" b="1" dirty="0"/>
              <a:t>Generating the Ontology Sections through Python</a:t>
            </a:r>
          </a:p>
        </p:txBody>
      </p:sp>
      <p:sp>
        <p:nvSpPr>
          <p:cNvPr id="103" name="Rectangle 102"/>
          <p:cNvSpPr/>
          <p:nvPr/>
        </p:nvSpPr>
        <p:spPr>
          <a:xfrm>
            <a:off x="16573569" y="15773400"/>
            <a:ext cx="18467002" cy="1008733"/>
          </a:xfrm>
          <a:prstGeom prst="rect">
            <a:avLst/>
          </a:prstGeom>
          <a:solidFill>
            <a:srgbClr val="F59B00"/>
          </a:solidFill>
          <a:ln>
            <a:noFill/>
          </a:ln>
          <a:effectLst/>
        </p:spPr>
        <p:style>
          <a:lnRef idx="3">
            <a:schemeClr val="lt1"/>
          </a:lnRef>
          <a:fillRef idx="1">
            <a:schemeClr val="accent1"/>
          </a:fillRef>
          <a:effectRef idx="1">
            <a:schemeClr val="accent1"/>
          </a:effectRef>
          <a:fontRef idx="minor">
            <a:schemeClr val="lt1"/>
          </a:fontRef>
        </p:style>
        <p:txBody>
          <a:bodyPr rtlCol="0" anchor="ctr"/>
          <a:lstStyle/>
          <a:p>
            <a:r>
              <a:rPr lang="en-US" sz="4000" b="1" dirty="0"/>
              <a:t>Distribution of Device Characteristics</a:t>
            </a:r>
          </a:p>
        </p:txBody>
      </p:sp>
      <p:sp>
        <p:nvSpPr>
          <p:cNvPr id="104" name="TextBox 4"/>
          <p:cNvSpPr txBox="1">
            <a:spLocks noChangeArrowheads="1"/>
          </p:cNvSpPr>
          <p:nvPr/>
        </p:nvSpPr>
        <p:spPr bwMode="auto">
          <a:xfrm>
            <a:off x="781724" y="8109417"/>
            <a:ext cx="14679630" cy="1117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7" tIns="45713" rIns="91427" bIns="45713">
            <a:spAutoFit/>
          </a:bodyPr>
          <a:lstStyle>
            <a:lvl1pPr marL="685800" indent="-685800" eaLnBrk="0" hangingPunct="0">
              <a:spcBef>
                <a:spcPct val="20000"/>
              </a:spcBef>
              <a:buFont typeface="Arial" charset="0"/>
              <a:buChar char="•"/>
              <a:defRPr sz="17400">
                <a:solidFill>
                  <a:schemeClr val="tx1"/>
                </a:solidFill>
                <a:latin typeface="Calibri" pitchFamily="34" charset="0"/>
              </a:defRPr>
            </a:lvl1pPr>
            <a:lvl2pPr marL="1028700" indent="-571500" eaLnBrk="0" hangingPunct="0">
              <a:spcBef>
                <a:spcPct val="20000"/>
              </a:spcBef>
              <a:buFont typeface="Arial" charset="0"/>
              <a:buChar char="–"/>
              <a:defRPr sz="15200">
                <a:solidFill>
                  <a:schemeClr val="tx1"/>
                </a:solidFill>
                <a:latin typeface="Calibri" pitchFamily="34" charset="0"/>
              </a:defRPr>
            </a:lvl2pPr>
            <a:lvl3pPr marL="1143000" indent="-228600" eaLnBrk="0" hangingPunct="0">
              <a:spcBef>
                <a:spcPct val="20000"/>
              </a:spcBef>
              <a:buFont typeface="Arial" charset="0"/>
              <a:buChar char="•"/>
              <a:defRPr sz="13000">
                <a:solidFill>
                  <a:schemeClr val="tx1"/>
                </a:solidFill>
                <a:latin typeface="Calibri" pitchFamily="34" charset="0"/>
              </a:defRPr>
            </a:lvl3pPr>
            <a:lvl4pPr marL="1600200" indent="-228600" eaLnBrk="0" hangingPunct="0">
              <a:spcBef>
                <a:spcPct val="20000"/>
              </a:spcBef>
              <a:buFont typeface="Arial" charset="0"/>
              <a:buChar char="–"/>
              <a:defRPr sz="10900">
                <a:solidFill>
                  <a:schemeClr val="tx1"/>
                </a:solidFill>
                <a:latin typeface="Calibri" pitchFamily="34" charset="0"/>
              </a:defRPr>
            </a:lvl4pPr>
            <a:lvl5pPr marL="2057400" indent="-228600" eaLnBrk="0" hangingPunct="0">
              <a:spcBef>
                <a:spcPct val="20000"/>
              </a:spcBef>
              <a:buFont typeface="Arial" charset="0"/>
              <a:buChar char="»"/>
              <a:defRPr sz="10900">
                <a:solidFill>
                  <a:schemeClr val="tx1"/>
                </a:solidFill>
                <a:latin typeface="Calibri" pitchFamily="34" charset="0"/>
              </a:defRPr>
            </a:lvl5pPr>
            <a:lvl6pPr marL="25146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6pPr>
            <a:lvl7pPr marL="29718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7pPr>
            <a:lvl8pPr marL="34290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8pPr>
            <a:lvl9pPr marL="38862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9pPr>
          </a:lstStyle>
          <a:p>
            <a:pPr marL="0" indent="0">
              <a:buNone/>
            </a:pPr>
            <a:r>
              <a:rPr lang="en-US" sz="4400" dirty="0"/>
              <a:t>Individuals with breast implants have a risk of developing breast implant-associated anaplastic large cell lymphoma (BIA-ALCL), which appears to be highly associated with breast implants that have textured surface from the literature. However, both device FDA product codes and Global Medical Device Nomenclature (GMDN) do not provide the terms for breast implants surface type. This significantly hinders the data analysis of the association between the breast implant types and BIA-ALCL. A Breast Implant Ontology can categorize all the breast implant products and their features/attributes under an ontological structure, which can be used by a </a:t>
            </a:r>
            <a:r>
              <a:rPr lang="en-US" sz="4400" i="1" dirty="0"/>
              <a:t>semantic reasoner tool</a:t>
            </a:r>
            <a:r>
              <a:rPr lang="en-US" sz="4400" dirty="0"/>
              <a:t> to automatically classify breast implants features (e.g. smooth or textured surface types). This ontology will also be used as a backend dictionary for a </a:t>
            </a:r>
            <a:r>
              <a:rPr lang="en-US" sz="4400" i="1" dirty="0"/>
              <a:t>text mining tool</a:t>
            </a:r>
            <a:r>
              <a:rPr lang="en-US" sz="4400" dirty="0"/>
              <a:t> to help explore the patterns/trends from BIA-ALCL cases reported in the MDR or other data sources.</a:t>
            </a:r>
          </a:p>
        </p:txBody>
      </p:sp>
      <p:sp>
        <p:nvSpPr>
          <p:cNvPr id="105" name="TextBox 4"/>
          <p:cNvSpPr txBox="1">
            <a:spLocks noChangeArrowheads="1"/>
          </p:cNvSpPr>
          <p:nvPr/>
        </p:nvSpPr>
        <p:spPr bwMode="auto">
          <a:xfrm>
            <a:off x="816029" y="20533076"/>
            <a:ext cx="15083988" cy="443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7" tIns="45713" rIns="91427" bIns="45713">
            <a:spAutoFit/>
          </a:bodyPr>
          <a:lstStyle>
            <a:lvl1pPr marL="685800" indent="-685800" eaLnBrk="0" hangingPunct="0">
              <a:spcBef>
                <a:spcPct val="20000"/>
              </a:spcBef>
              <a:buFont typeface="Arial" charset="0"/>
              <a:buChar char="•"/>
              <a:defRPr sz="17400">
                <a:solidFill>
                  <a:schemeClr val="tx1"/>
                </a:solidFill>
                <a:latin typeface="Calibri" pitchFamily="34" charset="0"/>
              </a:defRPr>
            </a:lvl1pPr>
            <a:lvl2pPr marL="742950" indent="-285750" eaLnBrk="0" hangingPunct="0">
              <a:spcBef>
                <a:spcPct val="20000"/>
              </a:spcBef>
              <a:buFont typeface="Arial" charset="0"/>
              <a:buChar char="–"/>
              <a:defRPr sz="15200">
                <a:solidFill>
                  <a:schemeClr val="tx1"/>
                </a:solidFill>
                <a:latin typeface="Calibri" pitchFamily="34" charset="0"/>
              </a:defRPr>
            </a:lvl2pPr>
            <a:lvl3pPr marL="1143000" indent="-228600" eaLnBrk="0" hangingPunct="0">
              <a:spcBef>
                <a:spcPct val="20000"/>
              </a:spcBef>
              <a:buFont typeface="Arial" charset="0"/>
              <a:buChar char="•"/>
              <a:defRPr sz="13000">
                <a:solidFill>
                  <a:schemeClr val="tx1"/>
                </a:solidFill>
                <a:latin typeface="Calibri" pitchFamily="34" charset="0"/>
              </a:defRPr>
            </a:lvl3pPr>
            <a:lvl4pPr marL="1600200" indent="-228600" eaLnBrk="0" hangingPunct="0">
              <a:spcBef>
                <a:spcPct val="20000"/>
              </a:spcBef>
              <a:buFont typeface="Arial" charset="0"/>
              <a:buChar char="–"/>
              <a:defRPr sz="10900">
                <a:solidFill>
                  <a:schemeClr val="tx1"/>
                </a:solidFill>
                <a:latin typeface="Calibri" pitchFamily="34" charset="0"/>
              </a:defRPr>
            </a:lvl4pPr>
            <a:lvl5pPr marL="2057400" indent="-228600" eaLnBrk="0" hangingPunct="0">
              <a:spcBef>
                <a:spcPct val="20000"/>
              </a:spcBef>
              <a:buFont typeface="Arial" charset="0"/>
              <a:buChar char="»"/>
              <a:defRPr sz="10900">
                <a:solidFill>
                  <a:schemeClr val="tx1"/>
                </a:solidFill>
                <a:latin typeface="Calibri" pitchFamily="34" charset="0"/>
              </a:defRPr>
            </a:lvl5pPr>
            <a:lvl6pPr marL="25146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6pPr>
            <a:lvl7pPr marL="29718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7pPr>
            <a:lvl8pPr marL="34290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8pPr>
            <a:lvl9pPr marL="38862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9pPr>
          </a:lstStyle>
          <a:p>
            <a:pPr marL="0" indent="0">
              <a:buNone/>
            </a:pPr>
            <a:r>
              <a:rPr lang="en-US" sz="4700" dirty="0"/>
              <a:t>The objective of our project is to create an extensive ontology to categorize the different breast implants and their product features, including but not limited to: manufacturer, brand, filling, and so on. The ontology will help FDA determine possible relationships between BI structures and patient symptoms that correspond with BIA-ALCL.</a:t>
            </a:r>
          </a:p>
        </p:txBody>
      </p:sp>
      <p:sp>
        <p:nvSpPr>
          <p:cNvPr id="106" name="TextBox 2"/>
          <p:cNvSpPr txBox="1">
            <a:spLocks noChangeArrowheads="1"/>
          </p:cNvSpPr>
          <p:nvPr/>
        </p:nvSpPr>
        <p:spPr bwMode="auto">
          <a:xfrm>
            <a:off x="781723" y="26854617"/>
            <a:ext cx="15118293" cy="7786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7" tIns="45713" rIns="91427" bIns="45713">
            <a:spAutoFit/>
          </a:bodyPr>
          <a:lstStyle>
            <a:lvl1pPr marL="685800" indent="-685800" eaLnBrk="0" hangingPunct="0">
              <a:defRPr sz="9800">
                <a:solidFill>
                  <a:schemeClr val="tx1"/>
                </a:solidFill>
                <a:latin typeface="Calibri" pitchFamily="34" charset="0"/>
                <a:cs typeface="Arial" charset="0"/>
              </a:defRPr>
            </a:lvl1pPr>
            <a:lvl2pPr marL="742950" indent="-285750" eaLnBrk="0" hangingPunct="0">
              <a:defRPr sz="9800">
                <a:solidFill>
                  <a:schemeClr val="tx1"/>
                </a:solidFill>
                <a:latin typeface="Calibri" pitchFamily="34" charset="0"/>
                <a:cs typeface="Arial" charset="0"/>
              </a:defRPr>
            </a:lvl2pPr>
            <a:lvl3pPr marL="1143000" indent="-228600" eaLnBrk="0" hangingPunct="0">
              <a:defRPr sz="9800">
                <a:solidFill>
                  <a:schemeClr val="tx1"/>
                </a:solidFill>
                <a:latin typeface="Calibri" pitchFamily="34" charset="0"/>
                <a:cs typeface="Arial" charset="0"/>
              </a:defRPr>
            </a:lvl3pPr>
            <a:lvl4pPr marL="1600200" indent="-228600" eaLnBrk="0" hangingPunct="0">
              <a:defRPr sz="9800">
                <a:solidFill>
                  <a:schemeClr val="tx1"/>
                </a:solidFill>
                <a:latin typeface="Calibri" pitchFamily="34" charset="0"/>
                <a:cs typeface="Arial" charset="0"/>
              </a:defRPr>
            </a:lvl4pPr>
            <a:lvl5pPr marL="2057400" indent="-228600" eaLnBrk="0" hangingPunct="0">
              <a:defRPr sz="9800">
                <a:solidFill>
                  <a:schemeClr val="tx1"/>
                </a:solidFill>
                <a:latin typeface="Calibri" pitchFamily="34" charset="0"/>
                <a:cs typeface="Arial" charset="0"/>
              </a:defRPr>
            </a:lvl5pPr>
            <a:lvl6pPr marL="2514600" indent="-228600" defTabSz="4962525" eaLnBrk="0" fontAlgn="base" hangingPunct="0">
              <a:spcBef>
                <a:spcPct val="0"/>
              </a:spcBef>
              <a:spcAft>
                <a:spcPct val="0"/>
              </a:spcAft>
              <a:defRPr sz="9800">
                <a:solidFill>
                  <a:schemeClr val="tx1"/>
                </a:solidFill>
                <a:latin typeface="Calibri" pitchFamily="34" charset="0"/>
                <a:cs typeface="Arial" charset="0"/>
              </a:defRPr>
            </a:lvl6pPr>
            <a:lvl7pPr marL="2971800" indent="-228600" defTabSz="4962525" eaLnBrk="0" fontAlgn="base" hangingPunct="0">
              <a:spcBef>
                <a:spcPct val="0"/>
              </a:spcBef>
              <a:spcAft>
                <a:spcPct val="0"/>
              </a:spcAft>
              <a:defRPr sz="9800">
                <a:solidFill>
                  <a:schemeClr val="tx1"/>
                </a:solidFill>
                <a:latin typeface="Calibri" pitchFamily="34" charset="0"/>
                <a:cs typeface="Arial" charset="0"/>
              </a:defRPr>
            </a:lvl7pPr>
            <a:lvl8pPr marL="3429000" indent="-228600" defTabSz="4962525" eaLnBrk="0" fontAlgn="base" hangingPunct="0">
              <a:spcBef>
                <a:spcPct val="0"/>
              </a:spcBef>
              <a:spcAft>
                <a:spcPct val="0"/>
              </a:spcAft>
              <a:defRPr sz="9800">
                <a:solidFill>
                  <a:schemeClr val="tx1"/>
                </a:solidFill>
                <a:latin typeface="Calibri" pitchFamily="34" charset="0"/>
                <a:cs typeface="Arial" charset="0"/>
              </a:defRPr>
            </a:lvl8pPr>
            <a:lvl9pPr marL="3886200" indent="-228600" defTabSz="4962525" eaLnBrk="0" fontAlgn="base" hangingPunct="0">
              <a:spcBef>
                <a:spcPct val="0"/>
              </a:spcBef>
              <a:spcAft>
                <a:spcPct val="0"/>
              </a:spcAft>
              <a:defRPr sz="9800">
                <a:solidFill>
                  <a:schemeClr val="tx1"/>
                </a:solidFill>
                <a:latin typeface="Calibri" pitchFamily="34" charset="0"/>
                <a:cs typeface="Arial" charset="0"/>
              </a:defRPr>
            </a:lvl9pPr>
          </a:lstStyle>
          <a:p>
            <a:pPr marL="0" indent="0"/>
            <a:r>
              <a:rPr lang="en-US" sz="4600" dirty="0"/>
              <a:t>Breast implant data on implant characteristics were gathered primarily from the Global UDI Database (GUDID) database using the FDA product codes FWM and FTR. Current catalogs from four breast implant sponsors were also used for cross-verification of data as well as providing additional information, </a:t>
            </a:r>
            <a:br>
              <a:rPr lang="en-US" sz="4600" dirty="0"/>
            </a:br>
            <a:r>
              <a:rPr lang="en-US" sz="4600" dirty="0"/>
              <a:t>such as device dimensions, </a:t>
            </a:r>
            <a:br>
              <a:rPr lang="en-US" sz="4600" dirty="0"/>
            </a:br>
            <a:r>
              <a:rPr lang="en-US" sz="4600" dirty="0"/>
              <a:t>diameters, heights, projection, etc. </a:t>
            </a:r>
            <a:br>
              <a:rPr lang="en-US" sz="4600" dirty="0"/>
            </a:br>
            <a:r>
              <a:rPr lang="en-US" sz="4600" dirty="0"/>
              <a:t>Free text such as literature review </a:t>
            </a:r>
            <a:br>
              <a:rPr lang="en-US" sz="4600" dirty="0"/>
            </a:br>
            <a:r>
              <a:rPr lang="en-US" sz="4600" dirty="0"/>
              <a:t>and research articles were also </a:t>
            </a:r>
            <a:br>
              <a:rPr lang="en-US" sz="4600" dirty="0"/>
            </a:br>
            <a:r>
              <a:rPr lang="en-US" sz="4600" dirty="0"/>
              <a:t>included. </a:t>
            </a:r>
          </a:p>
          <a:p>
            <a:pPr marL="0" indent="0"/>
            <a:endParaRPr lang="en-US" sz="4000" dirty="0"/>
          </a:p>
        </p:txBody>
      </p:sp>
      <p:grpSp>
        <p:nvGrpSpPr>
          <p:cNvPr id="11" name="Group 10">
            <a:extLst>
              <a:ext uri="{FF2B5EF4-FFF2-40B4-BE49-F238E27FC236}">
                <a16:creationId xmlns:a16="http://schemas.microsoft.com/office/drawing/2014/main" id="{93F0EC83-52EF-4AE7-9AA8-779877798B59}"/>
              </a:ext>
            </a:extLst>
          </p:cNvPr>
          <p:cNvGrpSpPr/>
          <p:nvPr/>
        </p:nvGrpSpPr>
        <p:grpSpPr>
          <a:xfrm>
            <a:off x="35470169" y="23711830"/>
            <a:ext cx="13319530" cy="7753991"/>
            <a:chOff x="35505413" y="22901770"/>
            <a:chExt cx="13319530" cy="4957554"/>
          </a:xfrm>
        </p:grpSpPr>
        <p:sp>
          <p:nvSpPr>
            <p:cNvPr id="200" name="Rectangle 199"/>
            <p:cNvSpPr/>
            <p:nvPr/>
          </p:nvSpPr>
          <p:spPr>
            <a:xfrm>
              <a:off x="35505413" y="22901770"/>
              <a:ext cx="13303249" cy="495755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96382" tIns="248191" rIns="496382" bIns="248191" spcCol="0" rtlCol="0" anchor="ctr"/>
            <a:lstStyle/>
            <a:p>
              <a:pPr algn="ctr"/>
              <a:endParaRPr lang="en-US" dirty="0"/>
            </a:p>
          </p:txBody>
        </p:sp>
        <p:sp>
          <p:nvSpPr>
            <p:cNvPr id="205" name="Rectangle 204"/>
            <p:cNvSpPr/>
            <p:nvPr/>
          </p:nvSpPr>
          <p:spPr>
            <a:xfrm>
              <a:off x="35534583" y="22901770"/>
              <a:ext cx="13290360" cy="695517"/>
            </a:xfrm>
            <a:prstGeom prst="rect">
              <a:avLst/>
            </a:prstGeom>
            <a:solidFill>
              <a:srgbClr val="F59B00"/>
            </a:solidFill>
            <a:ln>
              <a:noFill/>
            </a:ln>
            <a:effectLst/>
          </p:spPr>
          <p:style>
            <a:lnRef idx="3">
              <a:schemeClr val="lt1"/>
            </a:lnRef>
            <a:fillRef idx="1">
              <a:schemeClr val="accent1"/>
            </a:fillRef>
            <a:effectRef idx="1">
              <a:schemeClr val="accent1"/>
            </a:effectRef>
            <a:fontRef idx="minor">
              <a:schemeClr val="lt1"/>
            </a:fontRef>
          </p:style>
          <p:txBody>
            <a:bodyPr rtlCol="0" anchor="ctr"/>
            <a:lstStyle/>
            <a:p>
              <a:r>
                <a:rPr lang="en-US" sz="4000" b="1" dirty="0"/>
                <a:t>GUDID Data Limitations</a:t>
              </a:r>
            </a:p>
          </p:txBody>
        </p:sp>
      </p:grpSp>
      <p:sp>
        <p:nvSpPr>
          <p:cNvPr id="215" name="TextBox 214"/>
          <p:cNvSpPr txBox="1"/>
          <p:nvPr/>
        </p:nvSpPr>
        <p:spPr>
          <a:xfrm>
            <a:off x="35691110" y="32916640"/>
            <a:ext cx="12890500" cy="1754326"/>
          </a:xfrm>
          <a:prstGeom prst="rect">
            <a:avLst/>
          </a:prstGeom>
          <a:noFill/>
          <a:ln>
            <a:noFill/>
          </a:ln>
        </p:spPr>
        <p:txBody>
          <a:bodyPr wrap="square" rtlCol="0">
            <a:spAutoFit/>
          </a:bodyPr>
          <a:lstStyle/>
          <a:p>
            <a:pPr>
              <a:spcBef>
                <a:spcPts val="1200"/>
              </a:spcBef>
              <a:spcAft>
                <a:spcPts val="600"/>
              </a:spcAft>
            </a:pPr>
            <a:r>
              <a:rPr lang="en-US" sz="3600" dirty="0"/>
              <a:t>This project is supported by FDA/CDRH OSB lab research module. Authors want to acknowledge the valuable support from [INSERT NAMES HERE]</a:t>
            </a:r>
          </a:p>
        </p:txBody>
      </p:sp>
      <p:sp>
        <p:nvSpPr>
          <p:cNvPr id="87" name="TextBox 1"/>
          <p:cNvSpPr txBox="1">
            <a:spLocks noChangeArrowheads="1"/>
          </p:cNvSpPr>
          <p:nvPr/>
        </p:nvSpPr>
        <p:spPr bwMode="auto">
          <a:xfrm>
            <a:off x="7271478" y="1143000"/>
            <a:ext cx="38143722" cy="3170064"/>
          </a:xfrm>
          <a:prstGeom prst="rect">
            <a:avLst/>
          </a:prstGeom>
          <a:noFill/>
          <a:ln>
            <a:noFill/>
          </a:ln>
          <a:effectLst>
            <a:innerShdw blurRad="63500" dist="50800">
              <a:prstClr val="black">
                <a:alpha val="50000"/>
              </a:prstClr>
            </a:inn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6" tIns="45703" rIns="91416" bIns="45703">
            <a:spAutoFit/>
          </a:bodyPr>
          <a:lstStyle>
            <a:lvl1pPr eaLnBrk="0" hangingPunct="0">
              <a:spcBef>
                <a:spcPct val="20000"/>
              </a:spcBef>
              <a:buFont typeface="Arial" pitchFamily="34" charset="0"/>
              <a:buChar char="•"/>
              <a:defRPr sz="17400">
                <a:solidFill>
                  <a:schemeClr val="tx1"/>
                </a:solidFill>
                <a:latin typeface="Calibri" pitchFamily="34" charset="0"/>
              </a:defRPr>
            </a:lvl1pPr>
            <a:lvl2pPr marL="742950" indent="-285750" eaLnBrk="0" hangingPunct="0">
              <a:spcBef>
                <a:spcPct val="20000"/>
              </a:spcBef>
              <a:buFont typeface="Arial" pitchFamily="34" charset="0"/>
              <a:buChar char="–"/>
              <a:defRPr sz="15200">
                <a:solidFill>
                  <a:schemeClr val="tx1"/>
                </a:solidFill>
                <a:latin typeface="Calibri" pitchFamily="34" charset="0"/>
              </a:defRPr>
            </a:lvl2pPr>
            <a:lvl3pPr marL="1143000" indent="-228600" eaLnBrk="0" hangingPunct="0">
              <a:spcBef>
                <a:spcPct val="20000"/>
              </a:spcBef>
              <a:buFont typeface="Arial" pitchFamily="34" charset="0"/>
              <a:buChar char="•"/>
              <a:defRPr sz="13000">
                <a:solidFill>
                  <a:schemeClr val="tx1"/>
                </a:solidFill>
                <a:latin typeface="Calibri" pitchFamily="34" charset="0"/>
              </a:defRPr>
            </a:lvl3pPr>
            <a:lvl4pPr marL="1600200" indent="-228600" eaLnBrk="0" hangingPunct="0">
              <a:spcBef>
                <a:spcPct val="20000"/>
              </a:spcBef>
              <a:buFont typeface="Arial" pitchFamily="34" charset="0"/>
              <a:buChar char="–"/>
              <a:defRPr sz="10900">
                <a:solidFill>
                  <a:schemeClr val="tx1"/>
                </a:solidFill>
                <a:latin typeface="Calibri" pitchFamily="34" charset="0"/>
              </a:defRPr>
            </a:lvl4pPr>
            <a:lvl5pPr marL="2057400" indent="-228600" eaLnBrk="0" hangingPunct="0">
              <a:spcBef>
                <a:spcPct val="20000"/>
              </a:spcBef>
              <a:buFont typeface="Arial" pitchFamily="34" charset="0"/>
              <a:buChar char="»"/>
              <a:defRPr sz="10900">
                <a:solidFill>
                  <a:schemeClr val="tx1"/>
                </a:solidFill>
                <a:latin typeface="Calibri" pitchFamily="34" charset="0"/>
              </a:defRPr>
            </a:lvl5pPr>
            <a:lvl6pPr marL="2514600" indent="-228600" defTabSz="4960938" eaLnBrk="0" fontAlgn="base" hangingPunct="0">
              <a:spcBef>
                <a:spcPct val="20000"/>
              </a:spcBef>
              <a:spcAft>
                <a:spcPct val="0"/>
              </a:spcAft>
              <a:buFont typeface="Arial" pitchFamily="34" charset="0"/>
              <a:buChar char="»"/>
              <a:defRPr sz="10900">
                <a:solidFill>
                  <a:schemeClr val="tx1"/>
                </a:solidFill>
                <a:latin typeface="Calibri" pitchFamily="34" charset="0"/>
              </a:defRPr>
            </a:lvl6pPr>
            <a:lvl7pPr marL="2971800" indent="-228600" defTabSz="4960938" eaLnBrk="0" fontAlgn="base" hangingPunct="0">
              <a:spcBef>
                <a:spcPct val="20000"/>
              </a:spcBef>
              <a:spcAft>
                <a:spcPct val="0"/>
              </a:spcAft>
              <a:buFont typeface="Arial" pitchFamily="34" charset="0"/>
              <a:buChar char="»"/>
              <a:defRPr sz="10900">
                <a:solidFill>
                  <a:schemeClr val="tx1"/>
                </a:solidFill>
                <a:latin typeface="Calibri" pitchFamily="34" charset="0"/>
              </a:defRPr>
            </a:lvl7pPr>
            <a:lvl8pPr marL="3429000" indent="-228600" defTabSz="4960938" eaLnBrk="0" fontAlgn="base" hangingPunct="0">
              <a:spcBef>
                <a:spcPct val="20000"/>
              </a:spcBef>
              <a:spcAft>
                <a:spcPct val="0"/>
              </a:spcAft>
              <a:buFont typeface="Arial" pitchFamily="34" charset="0"/>
              <a:buChar char="»"/>
              <a:defRPr sz="10900">
                <a:solidFill>
                  <a:schemeClr val="tx1"/>
                </a:solidFill>
                <a:latin typeface="Calibri" pitchFamily="34" charset="0"/>
              </a:defRPr>
            </a:lvl8pPr>
            <a:lvl9pPr marL="3886200" indent="-228600" defTabSz="4960938" eaLnBrk="0" fontAlgn="base" hangingPunct="0">
              <a:spcBef>
                <a:spcPct val="20000"/>
              </a:spcBef>
              <a:spcAft>
                <a:spcPct val="0"/>
              </a:spcAft>
              <a:buFont typeface="Arial" pitchFamily="34" charset="0"/>
              <a:buChar char="»"/>
              <a:defRPr sz="10900">
                <a:solidFill>
                  <a:schemeClr val="tx1"/>
                </a:solidFill>
                <a:latin typeface="Calibri" pitchFamily="34" charset="0"/>
              </a:defRPr>
            </a:lvl9pPr>
          </a:lstStyle>
          <a:p>
            <a:pPr algn="ctr">
              <a:buNone/>
            </a:pPr>
            <a:r>
              <a:rPr lang="en-US" sz="10000" b="1" dirty="0">
                <a:solidFill>
                  <a:schemeClr val="bg1"/>
                </a:solidFill>
                <a:latin typeface="Times New Roman" panose="02020603050405020304" pitchFamily="18" charset="0"/>
                <a:cs typeface="Times New Roman" panose="02020603050405020304" pitchFamily="18" charset="0"/>
              </a:rPr>
              <a:t>Building a Comprehensive Breast Implant Ontology Leveraging GUDID and Unstructured Data Sources</a:t>
            </a:r>
            <a:endParaRPr lang="en-US" sz="10000"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0083416" y="4610775"/>
            <a:ext cx="32761770" cy="1723549"/>
          </a:xfrm>
          <a:prstGeom prst="rect">
            <a:avLst/>
          </a:prstGeom>
          <a:noFill/>
        </p:spPr>
        <p:txBody>
          <a:bodyPr wrap="square" rtlCol="0">
            <a:spAutoFit/>
          </a:bodyPr>
          <a:lstStyle/>
          <a:p>
            <a:pPr algn="ctr"/>
            <a:r>
              <a:rPr lang="en-US" sz="5200" b="1" dirty="0">
                <a:solidFill>
                  <a:schemeClr val="bg1"/>
                </a:solidFill>
              </a:rPr>
              <a:t>Mark Jung</a:t>
            </a:r>
            <a:r>
              <a:rPr lang="en-US" altLang="ko-KR" sz="5400" b="1" baseline="30000" dirty="0">
                <a:solidFill>
                  <a:schemeClr val="bg1"/>
                </a:solidFill>
                <a:ea typeface="Gulim" pitchFamily="34" charset="-127"/>
              </a:rPr>
              <a:t>1</a:t>
            </a:r>
            <a:r>
              <a:rPr lang="en-US" sz="5200" b="1" dirty="0">
                <a:solidFill>
                  <a:schemeClr val="bg1"/>
                </a:solidFill>
              </a:rPr>
              <a:t>, Michael Wu</a:t>
            </a:r>
            <a:r>
              <a:rPr lang="en-US" altLang="ko-KR" sz="5400" b="1" baseline="30000" dirty="0">
                <a:solidFill>
                  <a:schemeClr val="bg1"/>
                </a:solidFill>
                <a:ea typeface="Gulim" pitchFamily="34" charset="-127"/>
              </a:rPr>
              <a:t>2</a:t>
            </a:r>
            <a:r>
              <a:rPr lang="en-US" sz="5200" b="1" dirty="0">
                <a:solidFill>
                  <a:schemeClr val="bg1"/>
                </a:solidFill>
              </a:rPr>
              <a:t>, Hongying (Helen) Jiang</a:t>
            </a:r>
            <a:r>
              <a:rPr lang="en-US" altLang="ko-KR" sz="5400" b="1" baseline="30000" dirty="0">
                <a:solidFill>
                  <a:schemeClr val="bg1"/>
                </a:solidFill>
                <a:ea typeface="Gulim" pitchFamily="34" charset="-127"/>
              </a:rPr>
              <a:t>3</a:t>
            </a:r>
            <a:r>
              <a:rPr lang="en-US" sz="5200" b="1" dirty="0">
                <a:solidFill>
                  <a:schemeClr val="bg1"/>
                </a:solidFill>
              </a:rPr>
              <a:t>, </a:t>
            </a:r>
            <a:r>
              <a:rPr lang="en-US" sz="5200" b="1" dirty="0" err="1">
                <a:solidFill>
                  <a:schemeClr val="bg1"/>
                </a:solidFill>
              </a:rPr>
              <a:t>Asiyah</a:t>
            </a:r>
            <a:r>
              <a:rPr lang="en-US" sz="5200" b="1" dirty="0">
                <a:solidFill>
                  <a:schemeClr val="bg1"/>
                </a:solidFill>
              </a:rPr>
              <a:t> Yu Lin</a:t>
            </a:r>
            <a:r>
              <a:rPr lang="en-US" altLang="ko-KR" sz="4800" b="1" baseline="30000" dirty="0">
                <a:solidFill>
                  <a:schemeClr val="bg1"/>
                </a:solidFill>
                <a:ea typeface="Gulim" pitchFamily="34" charset="-127"/>
              </a:rPr>
              <a:t>3</a:t>
            </a:r>
            <a:r>
              <a:rPr lang="en-US" sz="5200" b="1" dirty="0">
                <a:solidFill>
                  <a:schemeClr val="bg1"/>
                </a:solidFill>
              </a:rPr>
              <a:t>, Weiguang Wang</a:t>
            </a:r>
            <a:r>
              <a:rPr lang="en-US" altLang="ko-KR" sz="4800" b="1" baseline="30000" dirty="0">
                <a:solidFill>
                  <a:schemeClr val="bg1"/>
                </a:solidFill>
                <a:ea typeface="Gulim" pitchFamily="34" charset="-127"/>
              </a:rPr>
              <a:t>3</a:t>
            </a:r>
            <a:r>
              <a:rPr lang="en-US" sz="5200" b="1" dirty="0">
                <a:solidFill>
                  <a:schemeClr val="bg1"/>
                </a:solidFill>
              </a:rPr>
              <a:t>, Zhou Feng</a:t>
            </a:r>
            <a:r>
              <a:rPr lang="en-US" altLang="ko-KR" sz="4800" b="1" baseline="30000" dirty="0">
                <a:solidFill>
                  <a:schemeClr val="bg1"/>
                </a:solidFill>
                <a:ea typeface="Gulim" pitchFamily="34" charset="-127"/>
              </a:rPr>
              <a:t>3</a:t>
            </a:r>
            <a:r>
              <a:rPr lang="en-US" sz="5200" b="1" dirty="0">
                <a:solidFill>
                  <a:schemeClr val="bg1"/>
                </a:solidFill>
              </a:rPr>
              <a:t>, Dongyi (Tony) Du</a:t>
            </a:r>
            <a:r>
              <a:rPr lang="en-US" altLang="ko-KR" sz="4800" b="1" baseline="30000" dirty="0">
                <a:solidFill>
                  <a:schemeClr val="bg1"/>
                </a:solidFill>
                <a:ea typeface="Gulim" pitchFamily="34" charset="-127"/>
              </a:rPr>
              <a:t>3</a:t>
            </a:r>
            <a:r>
              <a:rPr lang="en-US" sz="5200" b="1" dirty="0">
                <a:solidFill>
                  <a:schemeClr val="bg1"/>
                </a:solidFill>
              </a:rPr>
              <a:t>, Nilsa Loyo-Berrios</a:t>
            </a:r>
            <a:r>
              <a:rPr lang="en-US" altLang="ko-KR" sz="4800" b="1" baseline="30000" dirty="0">
                <a:solidFill>
                  <a:schemeClr val="bg1"/>
                </a:solidFill>
                <a:ea typeface="Gulim" pitchFamily="34" charset="-127"/>
              </a:rPr>
              <a:t>3</a:t>
            </a:r>
            <a:endParaRPr lang="en-US" sz="5200" b="1" dirty="0">
              <a:solidFill>
                <a:schemeClr val="bg1"/>
              </a:solidFill>
            </a:endParaRPr>
          </a:p>
        </p:txBody>
      </p:sp>
      <p:sp>
        <p:nvSpPr>
          <p:cNvPr id="93" name="TextBox 2"/>
          <p:cNvSpPr txBox="1">
            <a:spLocks noChangeArrowheads="1"/>
          </p:cNvSpPr>
          <p:nvPr/>
        </p:nvSpPr>
        <p:spPr bwMode="auto">
          <a:xfrm>
            <a:off x="16674635" y="10234800"/>
            <a:ext cx="18296083" cy="3901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7" tIns="45713" rIns="91427" bIns="45713">
            <a:spAutoFit/>
          </a:bodyPr>
          <a:lstStyle>
            <a:lvl1pPr marL="685800" indent="-685800" eaLnBrk="0" hangingPunct="0">
              <a:defRPr sz="9800">
                <a:solidFill>
                  <a:schemeClr val="tx1"/>
                </a:solidFill>
                <a:latin typeface="Calibri" pitchFamily="34" charset="0"/>
                <a:cs typeface="Arial" charset="0"/>
              </a:defRPr>
            </a:lvl1pPr>
            <a:lvl2pPr marL="742950" indent="-285750" eaLnBrk="0" hangingPunct="0">
              <a:defRPr sz="9800">
                <a:solidFill>
                  <a:schemeClr val="tx1"/>
                </a:solidFill>
                <a:latin typeface="Calibri" pitchFamily="34" charset="0"/>
                <a:cs typeface="Arial" charset="0"/>
              </a:defRPr>
            </a:lvl2pPr>
            <a:lvl3pPr marL="1143000" indent="-228600" eaLnBrk="0" hangingPunct="0">
              <a:defRPr sz="9800">
                <a:solidFill>
                  <a:schemeClr val="tx1"/>
                </a:solidFill>
                <a:latin typeface="Calibri" pitchFamily="34" charset="0"/>
                <a:cs typeface="Arial" charset="0"/>
              </a:defRPr>
            </a:lvl3pPr>
            <a:lvl4pPr marL="1600200" indent="-228600" eaLnBrk="0" hangingPunct="0">
              <a:defRPr sz="9800">
                <a:solidFill>
                  <a:schemeClr val="tx1"/>
                </a:solidFill>
                <a:latin typeface="Calibri" pitchFamily="34" charset="0"/>
                <a:cs typeface="Arial" charset="0"/>
              </a:defRPr>
            </a:lvl4pPr>
            <a:lvl5pPr marL="2057400" indent="-228600" eaLnBrk="0" hangingPunct="0">
              <a:defRPr sz="9800">
                <a:solidFill>
                  <a:schemeClr val="tx1"/>
                </a:solidFill>
                <a:latin typeface="Calibri" pitchFamily="34" charset="0"/>
                <a:cs typeface="Arial" charset="0"/>
              </a:defRPr>
            </a:lvl5pPr>
            <a:lvl6pPr marL="2514600" indent="-228600" defTabSz="4962525" eaLnBrk="0" fontAlgn="base" hangingPunct="0">
              <a:spcBef>
                <a:spcPct val="0"/>
              </a:spcBef>
              <a:spcAft>
                <a:spcPct val="0"/>
              </a:spcAft>
              <a:defRPr sz="9800">
                <a:solidFill>
                  <a:schemeClr val="tx1"/>
                </a:solidFill>
                <a:latin typeface="Calibri" pitchFamily="34" charset="0"/>
                <a:cs typeface="Arial" charset="0"/>
              </a:defRPr>
            </a:lvl6pPr>
            <a:lvl7pPr marL="2971800" indent="-228600" defTabSz="4962525" eaLnBrk="0" fontAlgn="base" hangingPunct="0">
              <a:spcBef>
                <a:spcPct val="0"/>
              </a:spcBef>
              <a:spcAft>
                <a:spcPct val="0"/>
              </a:spcAft>
              <a:defRPr sz="9800">
                <a:solidFill>
                  <a:schemeClr val="tx1"/>
                </a:solidFill>
                <a:latin typeface="Calibri" pitchFamily="34" charset="0"/>
                <a:cs typeface="Arial" charset="0"/>
              </a:defRPr>
            </a:lvl7pPr>
            <a:lvl8pPr marL="3429000" indent="-228600" defTabSz="4962525" eaLnBrk="0" fontAlgn="base" hangingPunct="0">
              <a:spcBef>
                <a:spcPct val="0"/>
              </a:spcBef>
              <a:spcAft>
                <a:spcPct val="0"/>
              </a:spcAft>
              <a:defRPr sz="9800">
                <a:solidFill>
                  <a:schemeClr val="tx1"/>
                </a:solidFill>
                <a:latin typeface="Calibri" pitchFamily="34" charset="0"/>
                <a:cs typeface="Arial" charset="0"/>
              </a:defRPr>
            </a:lvl8pPr>
            <a:lvl9pPr marL="3886200" indent="-228600" defTabSz="4962525" eaLnBrk="0" fontAlgn="base" hangingPunct="0">
              <a:spcBef>
                <a:spcPct val="0"/>
              </a:spcBef>
              <a:spcAft>
                <a:spcPct val="0"/>
              </a:spcAft>
              <a:defRPr sz="9800">
                <a:solidFill>
                  <a:schemeClr val="tx1"/>
                </a:solidFill>
                <a:latin typeface="Calibri" pitchFamily="34" charset="0"/>
                <a:cs typeface="Arial" charset="0"/>
              </a:defRPr>
            </a:lvl9pPr>
          </a:lstStyle>
          <a:p>
            <a:pPr marL="0" indent="0"/>
            <a:r>
              <a:rPr lang="en-US" sz="4000" dirty="0"/>
              <a:t>Python libraries — including NumPy and Pandas – were used for piping relevant data through various data-capture filters into a compiled Excel file. This will be automated as much as possible to facilitate future GUDID downloads. Protégé, an open source ontology application, was used to help categorize each implant based on their properties to create a logical structure.  To increase efficiency, the Python Owlready2 library was used to load all content from the excel sheets into the ontology.</a:t>
            </a:r>
          </a:p>
        </p:txBody>
      </p:sp>
      <p:sp>
        <p:nvSpPr>
          <p:cNvPr id="88" name="TextBox 2"/>
          <p:cNvSpPr txBox="1">
            <a:spLocks noChangeArrowheads="1"/>
          </p:cNvSpPr>
          <p:nvPr/>
        </p:nvSpPr>
        <p:spPr bwMode="auto">
          <a:xfrm>
            <a:off x="16770872" y="30685699"/>
            <a:ext cx="8742258" cy="480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7" tIns="45713" rIns="91427" bIns="45713">
            <a:spAutoFit/>
          </a:bodyPr>
          <a:lstStyle>
            <a:lvl1pPr marL="685800" indent="-685800" eaLnBrk="0" hangingPunct="0">
              <a:defRPr sz="9800">
                <a:solidFill>
                  <a:schemeClr val="tx1"/>
                </a:solidFill>
                <a:latin typeface="Calibri" pitchFamily="34" charset="0"/>
                <a:cs typeface="Arial" charset="0"/>
              </a:defRPr>
            </a:lvl1pPr>
            <a:lvl2pPr marL="742950" indent="-285750" eaLnBrk="0" hangingPunct="0">
              <a:defRPr sz="9800">
                <a:solidFill>
                  <a:schemeClr val="tx1"/>
                </a:solidFill>
                <a:latin typeface="Calibri" pitchFamily="34" charset="0"/>
                <a:cs typeface="Arial" charset="0"/>
              </a:defRPr>
            </a:lvl2pPr>
            <a:lvl3pPr marL="1143000" indent="-228600" eaLnBrk="0" hangingPunct="0">
              <a:defRPr sz="9800">
                <a:solidFill>
                  <a:schemeClr val="tx1"/>
                </a:solidFill>
                <a:latin typeface="Calibri" pitchFamily="34" charset="0"/>
                <a:cs typeface="Arial" charset="0"/>
              </a:defRPr>
            </a:lvl3pPr>
            <a:lvl4pPr marL="1600200" indent="-228600" eaLnBrk="0" hangingPunct="0">
              <a:defRPr sz="9800">
                <a:solidFill>
                  <a:schemeClr val="tx1"/>
                </a:solidFill>
                <a:latin typeface="Calibri" pitchFamily="34" charset="0"/>
                <a:cs typeface="Arial" charset="0"/>
              </a:defRPr>
            </a:lvl4pPr>
            <a:lvl5pPr marL="2057400" indent="-228600" eaLnBrk="0" hangingPunct="0">
              <a:defRPr sz="9800">
                <a:solidFill>
                  <a:schemeClr val="tx1"/>
                </a:solidFill>
                <a:latin typeface="Calibri" pitchFamily="34" charset="0"/>
                <a:cs typeface="Arial" charset="0"/>
              </a:defRPr>
            </a:lvl5pPr>
            <a:lvl6pPr marL="2514600" indent="-228600" defTabSz="4962525" eaLnBrk="0" fontAlgn="base" hangingPunct="0">
              <a:spcBef>
                <a:spcPct val="0"/>
              </a:spcBef>
              <a:spcAft>
                <a:spcPct val="0"/>
              </a:spcAft>
              <a:defRPr sz="9800">
                <a:solidFill>
                  <a:schemeClr val="tx1"/>
                </a:solidFill>
                <a:latin typeface="Calibri" pitchFamily="34" charset="0"/>
                <a:cs typeface="Arial" charset="0"/>
              </a:defRPr>
            </a:lvl6pPr>
            <a:lvl7pPr marL="2971800" indent="-228600" defTabSz="4962525" eaLnBrk="0" fontAlgn="base" hangingPunct="0">
              <a:spcBef>
                <a:spcPct val="0"/>
              </a:spcBef>
              <a:spcAft>
                <a:spcPct val="0"/>
              </a:spcAft>
              <a:defRPr sz="9800">
                <a:solidFill>
                  <a:schemeClr val="tx1"/>
                </a:solidFill>
                <a:latin typeface="Calibri" pitchFamily="34" charset="0"/>
                <a:cs typeface="Arial" charset="0"/>
              </a:defRPr>
            </a:lvl7pPr>
            <a:lvl8pPr marL="3429000" indent="-228600" defTabSz="4962525" eaLnBrk="0" fontAlgn="base" hangingPunct="0">
              <a:spcBef>
                <a:spcPct val="0"/>
              </a:spcBef>
              <a:spcAft>
                <a:spcPct val="0"/>
              </a:spcAft>
              <a:defRPr sz="9800">
                <a:solidFill>
                  <a:schemeClr val="tx1"/>
                </a:solidFill>
                <a:latin typeface="Calibri" pitchFamily="34" charset="0"/>
                <a:cs typeface="Arial" charset="0"/>
              </a:defRPr>
            </a:lvl8pPr>
            <a:lvl9pPr marL="3886200" indent="-228600" defTabSz="4962525" eaLnBrk="0" fontAlgn="base" hangingPunct="0">
              <a:spcBef>
                <a:spcPct val="0"/>
              </a:spcBef>
              <a:spcAft>
                <a:spcPct val="0"/>
              </a:spcAft>
              <a:defRPr sz="9800">
                <a:solidFill>
                  <a:schemeClr val="tx1"/>
                </a:solidFill>
                <a:latin typeface="Calibri" pitchFamily="34" charset="0"/>
                <a:cs typeface="Arial" charset="0"/>
              </a:defRPr>
            </a:lvl9pPr>
          </a:lstStyle>
          <a:p>
            <a:pPr>
              <a:lnSpc>
                <a:spcPct val="150000"/>
              </a:lnSpc>
              <a:buFont typeface="Arial" panose="020B0604020202020204" pitchFamily="34" charset="0"/>
              <a:buChar char="•"/>
            </a:pPr>
            <a:r>
              <a:rPr lang="en-US" altLang="en-US" sz="3600" b="1" dirty="0">
                <a:latin typeface="+mn-lt"/>
                <a:cs typeface="Times New Roman" pitchFamily="18" charset="0"/>
              </a:rPr>
              <a:t>Total Device Count: </a:t>
            </a:r>
            <a:r>
              <a:rPr lang="en-US" altLang="en-US" sz="3600" dirty="0">
                <a:latin typeface="+mn-lt"/>
                <a:cs typeface="Times New Roman" pitchFamily="18" charset="0"/>
              </a:rPr>
              <a:t>1738</a:t>
            </a:r>
          </a:p>
          <a:p>
            <a:pPr>
              <a:lnSpc>
                <a:spcPct val="150000"/>
              </a:lnSpc>
              <a:buFont typeface="Arial" panose="020B0604020202020204" pitchFamily="34" charset="0"/>
              <a:buChar char="•"/>
            </a:pPr>
            <a:r>
              <a:rPr lang="en-US" altLang="en-US" sz="3600" b="1" dirty="0">
                <a:latin typeface="+mn-lt"/>
                <a:cs typeface="Times New Roman" pitchFamily="18" charset="0"/>
              </a:rPr>
              <a:t>Fill types: </a:t>
            </a:r>
            <a:r>
              <a:rPr lang="en-US" altLang="en-US" sz="3600" dirty="0">
                <a:latin typeface="+mn-lt"/>
                <a:cs typeface="Times New Roman" pitchFamily="18" charset="0"/>
              </a:rPr>
              <a:t>12.4% (216) saline filled, 87.6% (1522) silicone gel filled</a:t>
            </a:r>
          </a:p>
          <a:p>
            <a:pPr>
              <a:lnSpc>
                <a:spcPct val="150000"/>
              </a:lnSpc>
              <a:buFont typeface="Arial" panose="020B0604020202020204" pitchFamily="34" charset="0"/>
              <a:buChar char="•"/>
            </a:pPr>
            <a:r>
              <a:rPr lang="en-US" altLang="en-US" sz="3600" b="1" dirty="0">
                <a:latin typeface="+mn-lt"/>
                <a:cs typeface="Times New Roman" pitchFamily="18" charset="0"/>
              </a:rPr>
              <a:t>Surface types</a:t>
            </a:r>
            <a:r>
              <a:rPr lang="en-US" altLang="en-US" sz="3600" dirty="0">
                <a:latin typeface="+mn-lt"/>
                <a:cs typeface="Times New Roman" pitchFamily="18" charset="0"/>
              </a:rPr>
              <a:t>: 47.9% (832) textured surface, 52.1% (906)</a:t>
            </a:r>
          </a:p>
          <a:p>
            <a:pPr>
              <a:buFont typeface="Arial" panose="020B0604020202020204" pitchFamily="34" charset="0"/>
              <a:buChar char="•"/>
            </a:pPr>
            <a:endParaRPr lang="en-US" altLang="en-US" sz="3600" b="1" dirty="0">
              <a:latin typeface="+mn-lt"/>
              <a:cs typeface="Times New Roman" pitchFamily="18" charset="0"/>
            </a:endParaRPr>
          </a:p>
        </p:txBody>
      </p:sp>
      <p:sp>
        <p:nvSpPr>
          <p:cNvPr id="91" name="TextBox 2"/>
          <p:cNvSpPr txBox="1">
            <a:spLocks noChangeArrowheads="1"/>
          </p:cNvSpPr>
          <p:nvPr/>
        </p:nvSpPr>
        <p:spPr bwMode="auto">
          <a:xfrm>
            <a:off x="16894356" y="26367442"/>
            <a:ext cx="8369194" cy="2185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7" tIns="45713" rIns="91427" bIns="45713">
            <a:spAutoFit/>
          </a:bodyPr>
          <a:lstStyle>
            <a:lvl1pPr marL="685800" indent="-685800" eaLnBrk="0" hangingPunct="0">
              <a:defRPr sz="9800">
                <a:solidFill>
                  <a:schemeClr val="tx1"/>
                </a:solidFill>
                <a:latin typeface="Calibri" pitchFamily="34" charset="0"/>
                <a:cs typeface="Arial" charset="0"/>
              </a:defRPr>
            </a:lvl1pPr>
            <a:lvl2pPr marL="742950" indent="-285750" eaLnBrk="0" hangingPunct="0">
              <a:defRPr sz="9800">
                <a:solidFill>
                  <a:schemeClr val="tx1"/>
                </a:solidFill>
                <a:latin typeface="Calibri" pitchFamily="34" charset="0"/>
                <a:cs typeface="Arial" charset="0"/>
              </a:defRPr>
            </a:lvl2pPr>
            <a:lvl3pPr marL="1143000" indent="-228600" eaLnBrk="0" hangingPunct="0">
              <a:defRPr sz="9800">
                <a:solidFill>
                  <a:schemeClr val="tx1"/>
                </a:solidFill>
                <a:latin typeface="Calibri" pitchFamily="34" charset="0"/>
                <a:cs typeface="Arial" charset="0"/>
              </a:defRPr>
            </a:lvl3pPr>
            <a:lvl4pPr marL="1600200" indent="-228600" eaLnBrk="0" hangingPunct="0">
              <a:defRPr sz="9800">
                <a:solidFill>
                  <a:schemeClr val="tx1"/>
                </a:solidFill>
                <a:latin typeface="Calibri" pitchFamily="34" charset="0"/>
                <a:cs typeface="Arial" charset="0"/>
              </a:defRPr>
            </a:lvl4pPr>
            <a:lvl5pPr marL="2057400" indent="-228600" eaLnBrk="0" hangingPunct="0">
              <a:defRPr sz="9800">
                <a:solidFill>
                  <a:schemeClr val="tx1"/>
                </a:solidFill>
                <a:latin typeface="Calibri" pitchFamily="34" charset="0"/>
                <a:cs typeface="Arial" charset="0"/>
              </a:defRPr>
            </a:lvl5pPr>
            <a:lvl6pPr marL="2514600" indent="-228600" defTabSz="4962525" eaLnBrk="0" fontAlgn="base" hangingPunct="0">
              <a:spcBef>
                <a:spcPct val="0"/>
              </a:spcBef>
              <a:spcAft>
                <a:spcPct val="0"/>
              </a:spcAft>
              <a:defRPr sz="9800">
                <a:solidFill>
                  <a:schemeClr val="tx1"/>
                </a:solidFill>
                <a:latin typeface="Calibri" pitchFamily="34" charset="0"/>
                <a:cs typeface="Arial" charset="0"/>
              </a:defRPr>
            </a:lvl6pPr>
            <a:lvl7pPr marL="2971800" indent="-228600" defTabSz="4962525" eaLnBrk="0" fontAlgn="base" hangingPunct="0">
              <a:spcBef>
                <a:spcPct val="0"/>
              </a:spcBef>
              <a:spcAft>
                <a:spcPct val="0"/>
              </a:spcAft>
              <a:defRPr sz="9800">
                <a:solidFill>
                  <a:schemeClr val="tx1"/>
                </a:solidFill>
                <a:latin typeface="Calibri" pitchFamily="34" charset="0"/>
                <a:cs typeface="Arial" charset="0"/>
              </a:defRPr>
            </a:lvl7pPr>
            <a:lvl8pPr marL="3429000" indent="-228600" defTabSz="4962525" eaLnBrk="0" fontAlgn="base" hangingPunct="0">
              <a:spcBef>
                <a:spcPct val="0"/>
              </a:spcBef>
              <a:spcAft>
                <a:spcPct val="0"/>
              </a:spcAft>
              <a:defRPr sz="9800">
                <a:solidFill>
                  <a:schemeClr val="tx1"/>
                </a:solidFill>
                <a:latin typeface="Calibri" pitchFamily="34" charset="0"/>
                <a:cs typeface="Arial" charset="0"/>
              </a:defRPr>
            </a:lvl8pPr>
            <a:lvl9pPr marL="3886200" indent="-228600" defTabSz="4962525" eaLnBrk="0" fontAlgn="base" hangingPunct="0">
              <a:spcBef>
                <a:spcPct val="0"/>
              </a:spcBef>
              <a:spcAft>
                <a:spcPct val="0"/>
              </a:spcAft>
              <a:defRPr sz="9800">
                <a:solidFill>
                  <a:schemeClr val="tx1"/>
                </a:solidFill>
                <a:latin typeface="Calibri" pitchFamily="34" charset="0"/>
                <a:cs typeface="Arial" charset="0"/>
              </a:defRPr>
            </a:lvl9pPr>
          </a:lstStyle>
          <a:p>
            <a:pPr marL="0" indent="0"/>
            <a:r>
              <a:rPr lang="en-US" altLang="en-US" sz="3400" dirty="0">
                <a:latin typeface="+mn-lt"/>
                <a:cs typeface="Times New Roman" pitchFamily="18" charset="0"/>
              </a:rPr>
              <a:t>Figure 2. Protégé’s ontology representation with reasoning. The main class (breast implant device) is expanded to show the 8 FDA approved devices as well as defined classes.</a:t>
            </a:r>
          </a:p>
        </p:txBody>
      </p:sp>
      <p:sp>
        <p:nvSpPr>
          <p:cNvPr id="94" name="TextBox 93"/>
          <p:cNvSpPr txBox="1"/>
          <p:nvPr/>
        </p:nvSpPr>
        <p:spPr>
          <a:xfrm>
            <a:off x="35653010" y="25345580"/>
            <a:ext cx="12715875" cy="5632311"/>
          </a:xfrm>
          <a:prstGeom prst="rect">
            <a:avLst/>
          </a:prstGeom>
          <a:noFill/>
        </p:spPr>
        <p:txBody>
          <a:bodyPr wrap="square" rtlCol="0">
            <a:spAutoFit/>
          </a:bodyPr>
          <a:lstStyle/>
          <a:p>
            <a:pPr>
              <a:spcBef>
                <a:spcPts val="1200"/>
              </a:spcBef>
              <a:spcAft>
                <a:spcPts val="600"/>
              </a:spcAft>
            </a:pPr>
            <a:r>
              <a:rPr lang="en-US" sz="3600" dirty="0"/>
              <a:t>While GUDID provides a valuable source of data on breast implants, several inconsistencies and complications arise in its use. Medical device manufacturers, who submit device information, may not label and describe their devices the same way as other manufacturers. Additionally, it may not be as up-to-date as actual device information. As such, cross-verification with other sources of information (e.g. company catalogs) were required for validation. GUDID also does not provide specific device dimensions, such as width, height, or projection; relevant information was also extracted from company catalogs.</a:t>
            </a:r>
          </a:p>
        </p:txBody>
      </p:sp>
      <p:grpSp>
        <p:nvGrpSpPr>
          <p:cNvPr id="13" name="Group 12">
            <a:extLst>
              <a:ext uri="{FF2B5EF4-FFF2-40B4-BE49-F238E27FC236}">
                <a16:creationId xmlns:a16="http://schemas.microsoft.com/office/drawing/2014/main" id="{E971DDD7-399E-4176-AF05-5D8AA447F033}"/>
              </a:ext>
            </a:extLst>
          </p:cNvPr>
          <p:cNvGrpSpPr/>
          <p:nvPr/>
        </p:nvGrpSpPr>
        <p:grpSpPr>
          <a:xfrm>
            <a:off x="35506960" y="9128859"/>
            <a:ext cx="13290359" cy="14095042"/>
            <a:chOff x="35470169" y="9165149"/>
            <a:chExt cx="13290359" cy="14058751"/>
          </a:xfrm>
        </p:grpSpPr>
        <p:grpSp>
          <p:nvGrpSpPr>
            <p:cNvPr id="12" name="Group 11">
              <a:extLst>
                <a:ext uri="{FF2B5EF4-FFF2-40B4-BE49-F238E27FC236}">
                  <a16:creationId xmlns:a16="http://schemas.microsoft.com/office/drawing/2014/main" id="{96121764-2C02-43E7-8D48-660DFCC68DF2}"/>
                </a:ext>
              </a:extLst>
            </p:cNvPr>
            <p:cNvGrpSpPr/>
            <p:nvPr/>
          </p:nvGrpSpPr>
          <p:grpSpPr>
            <a:xfrm>
              <a:off x="35470169" y="9165149"/>
              <a:ext cx="13290359" cy="14058751"/>
              <a:chOff x="35653010" y="9067106"/>
              <a:chExt cx="13290359" cy="13366406"/>
            </a:xfrm>
          </p:grpSpPr>
          <p:sp>
            <p:nvSpPr>
              <p:cNvPr id="171" name="Snip Single Corner Rectangle 170"/>
              <p:cNvSpPr/>
              <p:nvPr/>
            </p:nvSpPr>
            <p:spPr>
              <a:xfrm flipH="1">
                <a:off x="35653010" y="9067106"/>
                <a:ext cx="13290359" cy="13366406"/>
              </a:xfrm>
              <a:prstGeom prst="snip1Rect">
                <a:avLst>
                  <a:gd name="adj"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23" name="Rectangle 122">
                <a:extLst>
                  <a:ext uri="{FF2B5EF4-FFF2-40B4-BE49-F238E27FC236}">
                    <a16:creationId xmlns:a16="http://schemas.microsoft.com/office/drawing/2014/main" id="{FDF4760C-1C5F-4A89-801B-6C61ACBAA9FD}"/>
                  </a:ext>
                </a:extLst>
              </p:cNvPr>
              <p:cNvSpPr/>
              <p:nvPr/>
            </p:nvSpPr>
            <p:spPr>
              <a:xfrm>
                <a:off x="35653010" y="9067800"/>
                <a:ext cx="13261402" cy="1087841"/>
              </a:xfrm>
              <a:prstGeom prst="rect">
                <a:avLst/>
              </a:prstGeom>
              <a:solidFill>
                <a:srgbClr val="254061"/>
              </a:solidFill>
              <a:ln>
                <a:noFill/>
              </a:ln>
              <a:effectLst/>
            </p:spPr>
            <p:style>
              <a:lnRef idx="3">
                <a:schemeClr val="lt1"/>
              </a:lnRef>
              <a:fillRef idx="1">
                <a:schemeClr val="accent1"/>
              </a:fillRef>
              <a:effectRef idx="1">
                <a:schemeClr val="accent1"/>
              </a:effectRef>
              <a:fontRef idx="minor">
                <a:schemeClr val="lt1"/>
              </a:fontRef>
            </p:style>
            <p:txBody>
              <a:bodyPr rtlCol="0" anchor="ctr"/>
              <a:lstStyle/>
              <a:p>
                <a:r>
                  <a:rPr lang="en-US" sz="5000" b="1" dirty="0"/>
                  <a:t>  CONCLUSIONS AND DISCUSSIONS</a:t>
                </a:r>
              </a:p>
            </p:txBody>
          </p:sp>
        </p:grpSp>
        <p:sp>
          <p:nvSpPr>
            <p:cNvPr id="89" name="TextBox 2"/>
            <p:cNvSpPr txBox="1">
              <a:spLocks noChangeArrowheads="1"/>
            </p:cNvSpPr>
            <p:nvPr/>
          </p:nvSpPr>
          <p:spPr bwMode="auto">
            <a:xfrm>
              <a:off x="35831658" y="10722350"/>
              <a:ext cx="12625721" cy="5002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7" tIns="45713" rIns="91427" bIns="45713">
              <a:spAutoFit/>
            </a:bodyPr>
            <a:lstStyle>
              <a:lvl1pPr marL="685800" indent="-685800" eaLnBrk="0" hangingPunct="0">
                <a:defRPr sz="9800">
                  <a:solidFill>
                    <a:schemeClr val="tx1"/>
                  </a:solidFill>
                  <a:latin typeface="Calibri" pitchFamily="34" charset="0"/>
                  <a:cs typeface="Arial" charset="0"/>
                </a:defRPr>
              </a:lvl1pPr>
              <a:lvl2pPr marL="742950" indent="-285750" eaLnBrk="0" hangingPunct="0">
                <a:defRPr sz="9800">
                  <a:solidFill>
                    <a:schemeClr val="tx1"/>
                  </a:solidFill>
                  <a:latin typeface="Calibri" pitchFamily="34" charset="0"/>
                  <a:cs typeface="Arial" charset="0"/>
                </a:defRPr>
              </a:lvl2pPr>
              <a:lvl3pPr marL="1143000" indent="-228600" eaLnBrk="0" hangingPunct="0">
                <a:defRPr sz="9800">
                  <a:solidFill>
                    <a:schemeClr val="tx1"/>
                  </a:solidFill>
                  <a:latin typeface="Calibri" pitchFamily="34" charset="0"/>
                  <a:cs typeface="Arial" charset="0"/>
                </a:defRPr>
              </a:lvl3pPr>
              <a:lvl4pPr marL="1600200" indent="-228600" eaLnBrk="0" hangingPunct="0">
                <a:defRPr sz="9800">
                  <a:solidFill>
                    <a:schemeClr val="tx1"/>
                  </a:solidFill>
                  <a:latin typeface="Calibri" pitchFamily="34" charset="0"/>
                  <a:cs typeface="Arial" charset="0"/>
                </a:defRPr>
              </a:lvl4pPr>
              <a:lvl5pPr marL="2057400" indent="-228600" eaLnBrk="0" hangingPunct="0">
                <a:defRPr sz="9800">
                  <a:solidFill>
                    <a:schemeClr val="tx1"/>
                  </a:solidFill>
                  <a:latin typeface="Calibri" pitchFamily="34" charset="0"/>
                  <a:cs typeface="Arial" charset="0"/>
                </a:defRPr>
              </a:lvl5pPr>
              <a:lvl6pPr marL="2514600" indent="-228600" defTabSz="4962525" eaLnBrk="0" fontAlgn="base" hangingPunct="0">
                <a:spcBef>
                  <a:spcPct val="0"/>
                </a:spcBef>
                <a:spcAft>
                  <a:spcPct val="0"/>
                </a:spcAft>
                <a:defRPr sz="9800">
                  <a:solidFill>
                    <a:schemeClr val="tx1"/>
                  </a:solidFill>
                  <a:latin typeface="Calibri" pitchFamily="34" charset="0"/>
                  <a:cs typeface="Arial" charset="0"/>
                </a:defRPr>
              </a:lvl6pPr>
              <a:lvl7pPr marL="2971800" indent="-228600" defTabSz="4962525" eaLnBrk="0" fontAlgn="base" hangingPunct="0">
                <a:spcBef>
                  <a:spcPct val="0"/>
                </a:spcBef>
                <a:spcAft>
                  <a:spcPct val="0"/>
                </a:spcAft>
                <a:defRPr sz="9800">
                  <a:solidFill>
                    <a:schemeClr val="tx1"/>
                  </a:solidFill>
                  <a:latin typeface="Calibri" pitchFamily="34" charset="0"/>
                  <a:cs typeface="Arial" charset="0"/>
                </a:defRPr>
              </a:lvl7pPr>
              <a:lvl8pPr marL="3429000" indent="-228600" defTabSz="4962525" eaLnBrk="0" fontAlgn="base" hangingPunct="0">
                <a:spcBef>
                  <a:spcPct val="0"/>
                </a:spcBef>
                <a:spcAft>
                  <a:spcPct val="0"/>
                </a:spcAft>
                <a:defRPr sz="9800">
                  <a:solidFill>
                    <a:schemeClr val="tx1"/>
                  </a:solidFill>
                  <a:latin typeface="Calibri" pitchFamily="34" charset="0"/>
                  <a:cs typeface="Arial" charset="0"/>
                </a:defRPr>
              </a:lvl8pPr>
              <a:lvl9pPr marL="3886200" indent="-228600" defTabSz="4962525" eaLnBrk="0" fontAlgn="base" hangingPunct="0">
                <a:spcBef>
                  <a:spcPct val="0"/>
                </a:spcBef>
                <a:spcAft>
                  <a:spcPct val="0"/>
                </a:spcAft>
                <a:defRPr sz="9800">
                  <a:solidFill>
                    <a:schemeClr val="tx1"/>
                  </a:solidFill>
                  <a:latin typeface="Calibri" pitchFamily="34" charset="0"/>
                  <a:cs typeface="Arial" charset="0"/>
                </a:defRPr>
              </a:lvl9pPr>
            </a:lstStyle>
            <a:p>
              <a:pPr marL="0" indent="0" eaLnBrk="1" hangingPunct="1">
                <a:lnSpc>
                  <a:spcPts val="5500"/>
                </a:lnSpc>
                <a:spcBef>
                  <a:spcPts val="600"/>
                </a:spcBef>
                <a:spcAft>
                  <a:spcPts val="600"/>
                </a:spcAft>
                <a:defRPr/>
              </a:pPr>
              <a:r>
                <a:rPr lang="en-US" altLang="en-US" sz="4400" dirty="0">
                  <a:latin typeface="+mn-lt"/>
                  <a:cs typeface="Times New Roman" pitchFamily="18" charset="0"/>
                </a:rPr>
                <a:t>BIO is searchable with SPARQL queries or Protégé’s DL Query tab, allowing users to submit requests for relational classes as well as individual data. This may be used for additional data verification and as a backend dictionary for text-mining for the BIA-ALCL project. BIO will also be released open source to aid other researchers and organizations.</a:t>
              </a:r>
            </a:p>
          </p:txBody>
        </p:sp>
      </p:grpSp>
      <p:sp>
        <p:nvSpPr>
          <p:cNvPr id="5" name="Rectangle 4">
            <a:extLst>
              <a:ext uri="{FF2B5EF4-FFF2-40B4-BE49-F238E27FC236}">
                <a16:creationId xmlns:a16="http://schemas.microsoft.com/office/drawing/2014/main" id="{50A753F0-FE91-469A-B0AD-86A9E375540A}"/>
              </a:ext>
            </a:extLst>
          </p:cNvPr>
          <p:cNvSpPr/>
          <p:nvPr/>
        </p:nvSpPr>
        <p:spPr>
          <a:xfrm>
            <a:off x="45262800" y="1621"/>
            <a:ext cx="3674799" cy="5648178"/>
          </a:xfrm>
          <a:prstGeom prst="rect">
            <a:avLst/>
          </a:prstGeom>
          <a:solidFill>
            <a:srgbClr val="017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6161" y="30540859"/>
            <a:ext cx="5327666" cy="5230039"/>
          </a:xfrm>
          <a:prstGeom prst="rect">
            <a:avLst/>
          </a:prstGeom>
        </p:spPr>
      </p:pic>
      <p:pic>
        <p:nvPicPr>
          <p:cNvPr id="1052" name="Picture 28" descr="Image result for breast implant">
            <a:extLst>
              <a:ext uri="{FF2B5EF4-FFF2-40B4-BE49-F238E27FC236}">
                <a16:creationId xmlns:a16="http://schemas.microsoft.com/office/drawing/2014/main" id="{789372F4-F40C-493F-9850-475F380293B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0227"/>
          <a:stretch/>
        </p:blipFill>
        <p:spPr bwMode="auto">
          <a:xfrm>
            <a:off x="1192824" y="572973"/>
            <a:ext cx="6078654" cy="50768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407169" y="2089233"/>
            <a:ext cx="3410180" cy="3410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Rectangle 109">
            <a:extLst>
              <a:ext uri="{FF2B5EF4-FFF2-40B4-BE49-F238E27FC236}">
                <a16:creationId xmlns:a16="http://schemas.microsoft.com/office/drawing/2014/main" id="{3363DEF1-EC7E-47F7-B0A3-E0C764D2C9F2}"/>
              </a:ext>
            </a:extLst>
          </p:cNvPr>
          <p:cNvSpPr/>
          <p:nvPr/>
        </p:nvSpPr>
        <p:spPr>
          <a:xfrm>
            <a:off x="533605" y="19248757"/>
            <a:ext cx="15597393" cy="1087841"/>
          </a:xfrm>
          <a:prstGeom prst="rect">
            <a:avLst/>
          </a:prstGeom>
          <a:solidFill>
            <a:srgbClr val="254061"/>
          </a:solidFill>
          <a:ln>
            <a:noFill/>
          </a:ln>
          <a:effectLst/>
        </p:spPr>
        <p:style>
          <a:lnRef idx="3">
            <a:schemeClr val="lt1"/>
          </a:lnRef>
          <a:fillRef idx="1">
            <a:schemeClr val="accent1"/>
          </a:fillRef>
          <a:effectRef idx="1">
            <a:schemeClr val="accent1"/>
          </a:effectRef>
          <a:fontRef idx="minor">
            <a:schemeClr val="lt1"/>
          </a:fontRef>
        </p:style>
        <p:txBody>
          <a:bodyPr rtlCol="0" anchor="ctr"/>
          <a:lstStyle/>
          <a:p>
            <a:r>
              <a:rPr lang="en-US" sz="5000" b="1" dirty="0"/>
              <a:t>  OBJECTIVE</a:t>
            </a:r>
          </a:p>
        </p:txBody>
      </p:sp>
      <p:sp>
        <p:nvSpPr>
          <p:cNvPr id="95" name="Trapezoid 94">
            <a:extLst>
              <a:ext uri="{FF2B5EF4-FFF2-40B4-BE49-F238E27FC236}">
                <a16:creationId xmlns:a16="http://schemas.microsoft.com/office/drawing/2014/main" id="{10646AE3-E444-4C6F-BAE3-06BCA8F8C10A}"/>
              </a:ext>
            </a:extLst>
          </p:cNvPr>
          <p:cNvSpPr/>
          <p:nvPr/>
        </p:nvSpPr>
        <p:spPr>
          <a:xfrm flipV="1">
            <a:off x="45262800" y="5649798"/>
            <a:ext cx="3674798" cy="995876"/>
          </a:xfrm>
          <a:prstGeom prst="trapezoid">
            <a:avLst>
              <a:gd name="adj" fmla="val 184501"/>
            </a:avLst>
          </a:prstGeom>
          <a:solidFill>
            <a:srgbClr val="017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Rectangle 129">
            <a:extLst>
              <a:ext uri="{FF2B5EF4-FFF2-40B4-BE49-F238E27FC236}">
                <a16:creationId xmlns:a16="http://schemas.microsoft.com/office/drawing/2014/main" id="{10ECF47A-EB8B-4F59-BE72-857556D6EFFE}"/>
              </a:ext>
            </a:extLst>
          </p:cNvPr>
          <p:cNvSpPr/>
          <p:nvPr/>
        </p:nvSpPr>
        <p:spPr>
          <a:xfrm>
            <a:off x="35514562" y="31690488"/>
            <a:ext cx="13298181" cy="1087841"/>
          </a:xfrm>
          <a:prstGeom prst="rect">
            <a:avLst/>
          </a:prstGeom>
          <a:solidFill>
            <a:srgbClr val="254061"/>
          </a:solidFill>
          <a:ln>
            <a:noFill/>
          </a:ln>
          <a:effectLst/>
        </p:spPr>
        <p:style>
          <a:lnRef idx="3">
            <a:schemeClr val="lt1"/>
          </a:lnRef>
          <a:fillRef idx="1">
            <a:schemeClr val="accent1"/>
          </a:fillRef>
          <a:effectRef idx="1">
            <a:schemeClr val="accent1"/>
          </a:effectRef>
          <a:fontRef idx="minor">
            <a:schemeClr val="lt1"/>
          </a:fontRef>
        </p:style>
        <p:txBody>
          <a:bodyPr rtlCol="0" anchor="ctr"/>
          <a:lstStyle/>
          <a:p>
            <a:r>
              <a:rPr lang="en-US" sz="5000" b="1" dirty="0"/>
              <a:t> ACKNOWLEDGEMENTS</a:t>
            </a:r>
          </a:p>
        </p:txBody>
      </p:sp>
      <p:sp>
        <p:nvSpPr>
          <p:cNvPr id="46" name="Trapezoid 45"/>
          <p:cNvSpPr/>
          <p:nvPr/>
        </p:nvSpPr>
        <p:spPr>
          <a:xfrm flipH="1" flipV="1">
            <a:off x="14333765" y="6851960"/>
            <a:ext cx="37261801" cy="2081283"/>
          </a:xfrm>
          <a:prstGeom prst="trapezoid">
            <a:avLst>
              <a:gd name="adj" fmla="val 106105"/>
            </a:avLst>
          </a:prstGeom>
          <a:solidFill>
            <a:srgbClr val="919FB1"/>
          </a:solidFill>
          <a:ln>
            <a:noFill/>
          </a:ln>
          <a:effectLst>
            <a:softEdge rad="635000"/>
          </a:effectLst>
        </p:spPr>
        <p:style>
          <a:lnRef idx="0">
            <a:schemeClr val="accent4"/>
          </a:lnRef>
          <a:fillRef idx="3">
            <a:schemeClr val="accent4"/>
          </a:fillRef>
          <a:effectRef idx="3">
            <a:schemeClr val="accent4"/>
          </a:effectRef>
          <a:fontRef idx="minor">
            <a:schemeClr val="lt1"/>
          </a:fontRef>
        </p:style>
        <p:txBody>
          <a:bodyPr lIns="496382" tIns="248191" rIns="496382" bIns="248191" spcCol="0" rtlCol="0" anchor="ctr"/>
          <a:lstStyle/>
          <a:p>
            <a:pPr algn="ctr"/>
            <a:endParaRPr lang="en-US" dirty="0">
              <a:solidFill>
                <a:schemeClr val="accent1">
                  <a:lumMod val="75000"/>
                </a:schemeClr>
              </a:solidFill>
            </a:endParaRPr>
          </a:p>
        </p:txBody>
      </p:sp>
      <p:sp>
        <p:nvSpPr>
          <p:cNvPr id="17" name="TextBox 16"/>
          <p:cNvSpPr txBox="1"/>
          <p:nvPr/>
        </p:nvSpPr>
        <p:spPr>
          <a:xfrm>
            <a:off x="14523714" y="7213893"/>
            <a:ext cx="34721210" cy="954107"/>
          </a:xfrm>
          <a:prstGeom prst="rect">
            <a:avLst/>
          </a:prstGeom>
          <a:noFill/>
        </p:spPr>
        <p:txBody>
          <a:bodyPr wrap="square" rtlCol="0">
            <a:spAutoFit/>
          </a:bodyPr>
          <a:lstStyle/>
          <a:p>
            <a:pPr algn="ctr"/>
            <a:r>
              <a:rPr lang="en-US" altLang="ko-KR" sz="5600" b="1" baseline="30000" dirty="0">
                <a:solidFill>
                  <a:schemeClr val="bg1"/>
                </a:solidFill>
                <a:ea typeface="Gulim" pitchFamily="34" charset="-127"/>
              </a:rPr>
              <a:t>1</a:t>
            </a:r>
            <a:r>
              <a:rPr lang="en-US" altLang="ko-KR" sz="5600" b="1" dirty="0">
                <a:solidFill>
                  <a:schemeClr val="bg1"/>
                </a:solidFill>
                <a:ea typeface="Gulim" pitchFamily="34" charset="-127"/>
              </a:rPr>
              <a:t>Montgomery Blair High School, </a:t>
            </a:r>
            <a:r>
              <a:rPr lang="en-US" altLang="ko-KR" sz="5600" b="1" baseline="30000" dirty="0">
                <a:solidFill>
                  <a:schemeClr val="bg1"/>
                </a:solidFill>
                <a:ea typeface="Gulim" pitchFamily="34" charset="-127"/>
              </a:rPr>
              <a:t>2</a:t>
            </a:r>
            <a:r>
              <a:rPr lang="en-US" altLang="ko-KR" sz="5600" b="1" dirty="0">
                <a:solidFill>
                  <a:schemeClr val="bg1"/>
                </a:solidFill>
                <a:ea typeface="Gulim" pitchFamily="34" charset="-127"/>
              </a:rPr>
              <a:t>Wheaton High School, </a:t>
            </a:r>
            <a:r>
              <a:rPr lang="en-US" altLang="ko-KR" sz="5600" b="1" baseline="30000" dirty="0">
                <a:solidFill>
                  <a:schemeClr val="bg1"/>
                </a:solidFill>
                <a:ea typeface="Gulim" pitchFamily="34" charset="-127"/>
              </a:rPr>
              <a:t>3</a:t>
            </a:r>
            <a:r>
              <a:rPr lang="en-US" altLang="ko-KR" sz="5600" b="1" dirty="0">
                <a:solidFill>
                  <a:schemeClr val="bg1"/>
                </a:solidFill>
                <a:ea typeface="Gulim" pitchFamily="34" charset="-127"/>
              </a:rPr>
              <a:t>FDA/CDRH/Office of Surveillance and Biometrics</a:t>
            </a:r>
            <a:endParaRPr lang="en-US" sz="5600" b="1" dirty="0">
              <a:solidFill>
                <a:schemeClr val="bg1"/>
              </a:solidFill>
            </a:endParaRPr>
          </a:p>
        </p:txBody>
      </p:sp>
      <p:sp>
        <p:nvSpPr>
          <p:cNvPr id="101" name="Rectangle 100">
            <a:extLst>
              <a:ext uri="{FF2B5EF4-FFF2-40B4-BE49-F238E27FC236}">
                <a16:creationId xmlns:a16="http://schemas.microsoft.com/office/drawing/2014/main" id="{ED7C0F68-3B65-4ED2-9424-554C95B9A932}"/>
              </a:ext>
            </a:extLst>
          </p:cNvPr>
          <p:cNvSpPr/>
          <p:nvPr/>
        </p:nvSpPr>
        <p:spPr>
          <a:xfrm>
            <a:off x="533400" y="25571979"/>
            <a:ext cx="15597393" cy="1087841"/>
          </a:xfrm>
          <a:prstGeom prst="rect">
            <a:avLst/>
          </a:prstGeom>
          <a:solidFill>
            <a:srgbClr val="254061"/>
          </a:solidFill>
          <a:ln>
            <a:noFill/>
          </a:ln>
          <a:effectLst/>
        </p:spPr>
        <p:style>
          <a:lnRef idx="3">
            <a:schemeClr val="lt1"/>
          </a:lnRef>
          <a:fillRef idx="1">
            <a:schemeClr val="accent1"/>
          </a:fillRef>
          <a:effectRef idx="1">
            <a:schemeClr val="accent1"/>
          </a:effectRef>
          <a:fontRef idx="minor">
            <a:schemeClr val="lt1"/>
          </a:fontRef>
        </p:style>
        <p:txBody>
          <a:bodyPr rtlCol="0" anchor="ctr"/>
          <a:lstStyle/>
          <a:p>
            <a:r>
              <a:rPr lang="en-US" sz="5000" b="1" dirty="0"/>
              <a:t>  METHODS</a:t>
            </a:r>
          </a:p>
        </p:txBody>
      </p:sp>
      <p:sp>
        <p:nvSpPr>
          <p:cNvPr id="111" name="Rectangle 110">
            <a:extLst>
              <a:ext uri="{FF2B5EF4-FFF2-40B4-BE49-F238E27FC236}">
                <a16:creationId xmlns:a16="http://schemas.microsoft.com/office/drawing/2014/main" id="{F2A59678-F75F-476B-B8BB-540BB1170A38}"/>
              </a:ext>
            </a:extLst>
          </p:cNvPr>
          <p:cNvSpPr/>
          <p:nvPr/>
        </p:nvSpPr>
        <p:spPr>
          <a:xfrm>
            <a:off x="16574823" y="14718180"/>
            <a:ext cx="18483910" cy="1087841"/>
          </a:xfrm>
          <a:prstGeom prst="rect">
            <a:avLst/>
          </a:prstGeom>
          <a:solidFill>
            <a:srgbClr val="254061"/>
          </a:solidFill>
          <a:ln>
            <a:noFill/>
          </a:ln>
          <a:effectLst/>
        </p:spPr>
        <p:style>
          <a:lnRef idx="3">
            <a:schemeClr val="lt1"/>
          </a:lnRef>
          <a:fillRef idx="1">
            <a:schemeClr val="accent1"/>
          </a:fillRef>
          <a:effectRef idx="1">
            <a:schemeClr val="accent1"/>
          </a:effectRef>
          <a:fontRef idx="minor">
            <a:schemeClr val="lt1"/>
          </a:fontRef>
        </p:style>
        <p:txBody>
          <a:bodyPr rtlCol="0" anchor="ctr"/>
          <a:lstStyle/>
          <a:p>
            <a:r>
              <a:rPr lang="en-US" sz="5000" b="1" dirty="0"/>
              <a:t>  RESULTS</a:t>
            </a:r>
          </a:p>
        </p:txBody>
      </p:sp>
      <p:pic>
        <p:nvPicPr>
          <p:cNvPr id="8" name="Picture 7">
            <a:extLst>
              <a:ext uri="{FF2B5EF4-FFF2-40B4-BE49-F238E27FC236}">
                <a16:creationId xmlns:a16="http://schemas.microsoft.com/office/drawing/2014/main" id="{DCB4DCCD-FA8C-4A05-9C36-DB44B76FD86C}"/>
              </a:ext>
            </a:extLst>
          </p:cNvPr>
          <p:cNvPicPr>
            <a:picLocks noChangeAspect="1"/>
          </p:cNvPicPr>
          <p:nvPr/>
        </p:nvPicPr>
        <p:blipFill rotWithShape="1">
          <a:blip r:embed="rId8">
            <a:extLst>
              <a:ext uri="{28A0092B-C50C-407E-A947-70E740481C1C}">
                <a14:useLocalDpi xmlns:a14="http://schemas.microsoft.com/office/drawing/2010/main" val="0"/>
              </a:ext>
            </a:extLst>
          </a:blip>
          <a:srcRect r="30972"/>
          <a:stretch/>
        </p:blipFill>
        <p:spPr>
          <a:xfrm>
            <a:off x="16856256" y="17134980"/>
            <a:ext cx="8369194" cy="8980919"/>
          </a:xfrm>
          <a:prstGeom prst="rect">
            <a:avLst/>
          </a:prstGeom>
        </p:spPr>
      </p:pic>
      <p:sp>
        <p:nvSpPr>
          <p:cNvPr id="10" name="TextBox 9">
            <a:extLst>
              <a:ext uri="{FF2B5EF4-FFF2-40B4-BE49-F238E27FC236}">
                <a16:creationId xmlns:a16="http://schemas.microsoft.com/office/drawing/2014/main" id="{9D5D1D8C-5550-4C65-A8DA-F3DC01D6C377}"/>
              </a:ext>
            </a:extLst>
          </p:cNvPr>
          <p:cNvSpPr txBox="1"/>
          <p:nvPr/>
        </p:nvSpPr>
        <p:spPr>
          <a:xfrm>
            <a:off x="25513130" y="17190015"/>
            <a:ext cx="9518719" cy="10833928"/>
          </a:xfrm>
          <a:prstGeom prst="rect">
            <a:avLst/>
          </a:prstGeom>
          <a:noFill/>
        </p:spPr>
        <p:txBody>
          <a:bodyPr wrap="square" rtlCol="0">
            <a:spAutoFit/>
          </a:bodyPr>
          <a:lstStyle/>
          <a:p>
            <a:pPr>
              <a:lnSpc>
                <a:spcPts val="5600"/>
              </a:lnSpc>
            </a:pPr>
            <a:r>
              <a:rPr lang="en-US" sz="4400" dirty="0"/>
              <a:t>The Breast Implant Ontology (BIO) classifies 8 FDA approved breast implant lines based on profile, shape, shell, shell surface, fill type, product code, and FDA PMA submission. It also includes annotations of device catalog number, version model number, publish date, GUDID link, PMA link, GMDN name, and GMDN definition.</a:t>
            </a:r>
          </a:p>
          <a:p>
            <a:pPr>
              <a:lnSpc>
                <a:spcPts val="5600"/>
              </a:lnSpc>
            </a:pPr>
            <a:endParaRPr lang="en-US" sz="4400" dirty="0"/>
          </a:p>
          <a:p>
            <a:pPr>
              <a:lnSpc>
                <a:spcPts val="5600"/>
              </a:lnSpc>
            </a:pPr>
            <a:r>
              <a:rPr lang="en-US" sz="4400" dirty="0"/>
              <a:t>Device dimensions (not in GUDID), such as width/diameter, height, nominal fill volume, maximum fill volume, nominal projection, and max projection were included in BIO.</a:t>
            </a:r>
          </a:p>
        </p:txBody>
      </p:sp>
      <p:sp>
        <p:nvSpPr>
          <p:cNvPr id="57" name="TextBox 2">
            <a:extLst>
              <a:ext uri="{FF2B5EF4-FFF2-40B4-BE49-F238E27FC236}">
                <a16:creationId xmlns:a16="http://schemas.microsoft.com/office/drawing/2014/main" id="{C7D967FE-7C9C-4D47-A3DB-625E719FFB40}"/>
              </a:ext>
            </a:extLst>
          </p:cNvPr>
          <p:cNvSpPr txBox="1">
            <a:spLocks noChangeArrowheads="1"/>
          </p:cNvSpPr>
          <p:nvPr/>
        </p:nvSpPr>
        <p:spPr bwMode="auto">
          <a:xfrm>
            <a:off x="816029" y="34039586"/>
            <a:ext cx="8939150" cy="1661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7" tIns="45713" rIns="91427" bIns="45713">
            <a:spAutoFit/>
          </a:bodyPr>
          <a:lstStyle>
            <a:lvl1pPr marL="685800" indent="-685800" eaLnBrk="0" hangingPunct="0">
              <a:defRPr sz="9800">
                <a:solidFill>
                  <a:schemeClr val="tx1"/>
                </a:solidFill>
                <a:latin typeface="Calibri" pitchFamily="34" charset="0"/>
                <a:cs typeface="Arial" charset="0"/>
              </a:defRPr>
            </a:lvl1pPr>
            <a:lvl2pPr marL="742950" indent="-285750" eaLnBrk="0" hangingPunct="0">
              <a:defRPr sz="9800">
                <a:solidFill>
                  <a:schemeClr val="tx1"/>
                </a:solidFill>
                <a:latin typeface="Calibri" pitchFamily="34" charset="0"/>
                <a:cs typeface="Arial" charset="0"/>
              </a:defRPr>
            </a:lvl2pPr>
            <a:lvl3pPr marL="1143000" indent="-228600" eaLnBrk="0" hangingPunct="0">
              <a:defRPr sz="9800">
                <a:solidFill>
                  <a:schemeClr val="tx1"/>
                </a:solidFill>
                <a:latin typeface="Calibri" pitchFamily="34" charset="0"/>
                <a:cs typeface="Arial" charset="0"/>
              </a:defRPr>
            </a:lvl3pPr>
            <a:lvl4pPr marL="1600200" indent="-228600" eaLnBrk="0" hangingPunct="0">
              <a:defRPr sz="9800">
                <a:solidFill>
                  <a:schemeClr val="tx1"/>
                </a:solidFill>
                <a:latin typeface="Calibri" pitchFamily="34" charset="0"/>
                <a:cs typeface="Arial" charset="0"/>
              </a:defRPr>
            </a:lvl4pPr>
            <a:lvl5pPr marL="2057400" indent="-228600" eaLnBrk="0" hangingPunct="0">
              <a:defRPr sz="9800">
                <a:solidFill>
                  <a:schemeClr val="tx1"/>
                </a:solidFill>
                <a:latin typeface="Calibri" pitchFamily="34" charset="0"/>
                <a:cs typeface="Arial" charset="0"/>
              </a:defRPr>
            </a:lvl5pPr>
            <a:lvl6pPr marL="2514600" indent="-228600" defTabSz="4962525" eaLnBrk="0" fontAlgn="base" hangingPunct="0">
              <a:spcBef>
                <a:spcPct val="0"/>
              </a:spcBef>
              <a:spcAft>
                <a:spcPct val="0"/>
              </a:spcAft>
              <a:defRPr sz="9800">
                <a:solidFill>
                  <a:schemeClr val="tx1"/>
                </a:solidFill>
                <a:latin typeface="Calibri" pitchFamily="34" charset="0"/>
                <a:cs typeface="Arial" charset="0"/>
              </a:defRPr>
            </a:lvl6pPr>
            <a:lvl7pPr marL="2971800" indent="-228600" defTabSz="4962525" eaLnBrk="0" fontAlgn="base" hangingPunct="0">
              <a:spcBef>
                <a:spcPct val="0"/>
              </a:spcBef>
              <a:spcAft>
                <a:spcPct val="0"/>
              </a:spcAft>
              <a:defRPr sz="9800">
                <a:solidFill>
                  <a:schemeClr val="tx1"/>
                </a:solidFill>
                <a:latin typeface="Calibri" pitchFamily="34" charset="0"/>
                <a:cs typeface="Arial" charset="0"/>
              </a:defRPr>
            </a:lvl7pPr>
            <a:lvl8pPr marL="3429000" indent="-228600" defTabSz="4962525" eaLnBrk="0" fontAlgn="base" hangingPunct="0">
              <a:spcBef>
                <a:spcPct val="0"/>
              </a:spcBef>
              <a:spcAft>
                <a:spcPct val="0"/>
              </a:spcAft>
              <a:defRPr sz="9800">
                <a:solidFill>
                  <a:schemeClr val="tx1"/>
                </a:solidFill>
                <a:latin typeface="Calibri" pitchFamily="34" charset="0"/>
                <a:cs typeface="Arial" charset="0"/>
              </a:defRPr>
            </a:lvl8pPr>
            <a:lvl9pPr marL="3886200" indent="-228600" defTabSz="4962525" eaLnBrk="0" fontAlgn="base" hangingPunct="0">
              <a:spcBef>
                <a:spcPct val="0"/>
              </a:spcBef>
              <a:spcAft>
                <a:spcPct val="0"/>
              </a:spcAft>
              <a:defRPr sz="9800">
                <a:solidFill>
                  <a:schemeClr val="tx1"/>
                </a:solidFill>
                <a:latin typeface="Calibri" pitchFamily="34" charset="0"/>
                <a:cs typeface="Arial" charset="0"/>
              </a:defRPr>
            </a:lvl9pPr>
          </a:lstStyle>
          <a:p>
            <a:pPr marL="0" indent="0"/>
            <a:r>
              <a:rPr lang="en-US" altLang="en-US" sz="3400" dirty="0">
                <a:latin typeface="+mn-lt"/>
                <a:cs typeface="Times New Roman" pitchFamily="18" charset="0"/>
              </a:rPr>
              <a:t>Figure 1. Two fields of interest to the BIA-ALCL project are the shell surface texture and filling of breast implants.</a:t>
            </a:r>
          </a:p>
        </p:txBody>
      </p:sp>
    </p:spTree>
    <p:extLst>
      <p:ext uri="{BB962C8B-B14F-4D97-AF65-F5344CB8AC3E}">
        <p14:creationId xmlns:p14="http://schemas.microsoft.com/office/powerpoint/2010/main" val="4142358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2900</TotalTime>
  <Words>804</Words>
  <Application>Microsoft Office PowerPoint</Application>
  <PresentationFormat>Custom</PresentationFormat>
  <Paragraphs>29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Gulim</vt:lpstr>
      <vt:lpstr>Arial</vt:lpstr>
      <vt:lpstr>Calibri</vt:lpstr>
      <vt:lpstr>Times New Roman</vt:lpstr>
      <vt:lpstr>Office Theme</vt:lpstr>
      <vt:lpstr>PowerPoint Presentation</vt:lpstr>
    </vt:vector>
  </TitlesOfParts>
  <Company>FDA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Mark Jung</cp:lastModifiedBy>
  <cp:revision>218</cp:revision>
  <dcterms:created xsi:type="dcterms:W3CDTF">2014-07-30T15:48:06Z</dcterms:created>
  <dcterms:modified xsi:type="dcterms:W3CDTF">2018-07-24T21:38:51Z</dcterms:modified>
</cp:coreProperties>
</file>