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d0716b3a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d0716b3a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d0716cb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d0716cb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28da689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28da689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28da689f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28da689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28da689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28da689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tvFn9UgIcZIhhO1tUAwiDyA7Z0beHQGd/view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hyperlink" Target="https://drive.google.com/file/d/1SO7DWs98pdAoXy5dHyLyAQXjGX9O4tEk/view?usp=sharing" TargetMode="External"/><Relationship Id="rId7" Type="http://schemas.openxmlformats.org/officeDocument/2006/relationships/hyperlink" Target="https://github.com/markokanada/MeziFly" TargetMode="External"/><Relationship Id="rId8" Type="http://schemas.openxmlformats.org/officeDocument/2006/relationships/hyperlink" Target="https://drive.google.com/file/d/1q5cyU36VWsgIsp2vcvwz7tiqeK5K9-iS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MeziFly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971825" y="2910750"/>
            <a:ext cx="41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Buborék Márkó, Csóka Márton, Magyar Dávid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00" y="3668100"/>
            <a:ext cx="1331725" cy="13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Ötlet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hu"/>
              <a:t>-</a:t>
            </a:r>
            <a:r>
              <a:rPr lang="hu"/>
              <a:t>Kézvezérelt</a:t>
            </a:r>
            <a:r>
              <a:rPr lang="hu"/>
              <a:t> játék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hu"/>
              <a:t>-&gt; FlappyBird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hu"/>
              <a:t>-&gt;Egyediség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hu"/>
              <a:t>=&gt; MeziFly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15182" l="0" r="0" t="5288"/>
          <a:stretch/>
        </p:blipFill>
        <p:spPr>
          <a:xfrm>
            <a:off x="3707300" y="969175"/>
            <a:ext cx="5139350" cy="1668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4" name="Google Shape;144;p14"/>
          <p:cNvPicPr preferRelativeResize="0"/>
          <p:nvPr/>
        </p:nvPicPr>
        <p:blipFill rotWithShape="1">
          <a:blip r:embed="rId4">
            <a:alphaModFix/>
          </a:blip>
          <a:srcRect b="16256" l="0" r="0" t="9986"/>
          <a:stretch/>
        </p:blipFill>
        <p:spPr>
          <a:xfrm>
            <a:off x="3707300" y="2769050"/>
            <a:ext cx="5139350" cy="21321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5" name="Google Shape;14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200" y="3668100"/>
            <a:ext cx="1331725" cy="13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052550" y="414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Technológiai megvalósítás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-PyGame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-OpenCV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-&gt; </a:t>
            </a:r>
            <a:r>
              <a:rPr lang="hu"/>
              <a:t>Erőforrásbeli</a:t>
            </a:r>
            <a:r>
              <a:rPr lang="hu"/>
              <a:t> problémák (Írás - Olvasás)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-IF (Install Forge)</a:t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47775"/>
            <a:ext cx="4191000" cy="2952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00" y="3668100"/>
            <a:ext cx="1331725" cy="13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Játékmenet</a:t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426350" y="4735275"/>
            <a:ext cx="79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*A program a kéz kinyílását (az ujjak számának változását) érzékeli, az alapján ugrik a karakter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2275" y="3803750"/>
            <a:ext cx="1331725" cy="13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 title="demo video.mk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3900" y="1460250"/>
            <a:ext cx="4163500" cy="31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0" y="393750"/>
            <a:ext cx="91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Játék letöltés</a:t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600" y="1751450"/>
            <a:ext cx="1675699" cy="167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751450"/>
            <a:ext cx="1675700" cy="16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4525" y="1751450"/>
            <a:ext cx="1675700" cy="16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/>
        </p:nvSpPr>
        <p:spPr>
          <a:xfrm>
            <a:off x="1297525" y="3413300"/>
            <a:ext cx="167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Telepítő</a:t>
            </a:r>
            <a:br>
              <a:rPr lang="h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hu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Link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3734100" y="3413300"/>
            <a:ext cx="167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br>
              <a:rPr lang="h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hu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Link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6254475" y="3413300"/>
            <a:ext cx="167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Raw</a:t>
            </a:r>
            <a:br>
              <a:rPr lang="h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hu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Link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4200" y="3668100"/>
            <a:ext cx="1331725" cy="13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3200"/>
              <a:t>Köszönjük a figyelmet!</a:t>
            </a:r>
            <a:endParaRPr sz="3200"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Team MF</a:t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00" y="3668100"/>
            <a:ext cx="1331725" cy="13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