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47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D7A8-2C0B-4056-8B80-A04139EEE1E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65426-0CFE-44B8-8916-00EBAF67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7B1-A29E-4CE5-97ED-4CF33C2CA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Cyrl-RS" sz="4400"/>
              <a:t>Емулатор рачунарског система са </a:t>
            </a:r>
            <a:r>
              <a:rPr lang="en-US" sz="4400"/>
              <a:t>CHIP-8 </a:t>
            </a:r>
            <a:r>
              <a:rPr lang="sr-Cyrl-RS" sz="4400"/>
              <a:t>архитектуром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296C-EA5F-43E3-A220-B1133E04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712" y="3841925"/>
            <a:ext cx="9448800" cy="1194323"/>
          </a:xfrm>
        </p:spPr>
        <p:txBody>
          <a:bodyPr>
            <a:normAutofit fontScale="92500" lnSpcReduction="20000"/>
          </a:bodyPr>
          <a:lstStyle/>
          <a:p>
            <a:r>
              <a:rPr lang="sr-Cyrl-RS" sz="1600"/>
              <a:t>Ментор</a:t>
            </a:r>
            <a:r>
              <a:rPr lang="en-US" sz="1600"/>
              <a:t>: </a:t>
            </a:r>
            <a:r>
              <a:rPr lang="sr-Cyrl-RS" sz="1600"/>
              <a:t>Доц. др Саша Стојановић</a:t>
            </a:r>
          </a:p>
          <a:p>
            <a:r>
              <a:rPr lang="sr-Cyrl-RS" sz="1600"/>
              <a:t>Студент</a:t>
            </a:r>
            <a:r>
              <a:rPr lang="en-US" sz="1600"/>
              <a:t>: </a:t>
            </a:r>
            <a:r>
              <a:rPr lang="sr-Cyrl-RS" sz="1600"/>
              <a:t>Марко Кујунџић 418</a:t>
            </a:r>
            <a:r>
              <a:rPr lang="en-US" sz="1600"/>
              <a:t>/2016</a:t>
            </a:r>
            <a:endParaRPr lang="sr-Cyrl-RS" sz="1600"/>
          </a:p>
          <a:p>
            <a:endParaRPr lang="en-US" sz="1600"/>
          </a:p>
          <a:p>
            <a:r>
              <a:rPr lang="sr-Cyrl-RS"/>
              <a:t>Београд, септембар 2021. године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Шта је </a:t>
            </a:r>
            <a:r>
              <a:rPr lang="en-US"/>
              <a:t>CHIP-8?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Интерпретирани програмски језик из 1970</a:t>
            </a:r>
            <a:r>
              <a:rPr lang="en-US"/>
              <a:t>-</a:t>
            </a:r>
            <a:r>
              <a:rPr lang="sr-Cyrl-RS"/>
              <a:t>их година</a:t>
            </a:r>
          </a:p>
          <a:p>
            <a:r>
              <a:rPr lang="sr-Cyrl-RS"/>
              <a:t>Осмишљен због лакшег развијања видео игара</a:t>
            </a:r>
          </a:p>
          <a:p>
            <a:r>
              <a:rPr lang="en-US"/>
              <a:t>CHIP-8 </a:t>
            </a:r>
            <a:r>
              <a:rPr lang="sr-Cyrl-RS"/>
              <a:t>програми се извршавају на </a:t>
            </a:r>
            <a:r>
              <a:rPr lang="en-US"/>
              <a:t>CHIP-8 </a:t>
            </a:r>
            <a:r>
              <a:rPr lang="sr-Cyrl-RS"/>
              <a:t>виртуелној машини</a:t>
            </a:r>
          </a:p>
          <a:p>
            <a:r>
              <a:rPr lang="en-US"/>
              <a:t>CHIP-8</a:t>
            </a:r>
            <a:r>
              <a:rPr lang="sr-Cyrl-RS"/>
              <a:t> покреће многе аркадне игре као што су </a:t>
            </a:r>
            <a:r>
              <a:rPr lang="en-US"/>
              <a:t>Tetris, Pong, Chicken Invaders </a:t>
            </a:r>
            <a:r>
              <a:rPr lang="sr-Cyrl-RS"/>
              <a:t>итд.</a:t>
            </a:r>
          </a:p>
          <a:p>
            <a:r>
              <a:rPr lang="sr-Cyrl-RS"/>
              <a:t>Архитектура слична данашњим рачунарима, садржи већину главних компоненти</a:t>
            </a:r>
          </a:p>
        </p:txBody>
      </p:sp>
    </p:spTree>
    <p:extLst>
      <p:ext uri="{BB962C8B-B14F-4D97-AF65-F5344CB8AC3E}">
        <p14:creationId xmlns:p14="http://schemas.microsoft.com/office/powerpoint/2010/main" val="38043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Опис проблема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Имплементирати емулатор система са </a:t>
            </a:r>
            <a:r>
              <a:rPr lang="en-US"/>
              <a:t>CHIP-8 </a:t>
            </a:r>
            <a:r>
              <a:rPr lang="sr-Cyrl-RS"/>
              <a:t>архитектуром</a:t>
            </a:r>
          </a:p>
          <a:p>
            <a:r>
              <a:rPr lang="sr-Cyrl-RS"/>
              <a:t>Кораци у решавању проблема:</a:t>
            </a:r>
          </a:p>
          <a:p>
            <a:pPr lvl="1"/>
            <a:r>
              <a:rPr lang="sr-Cyrl-RS"/>
              <a:t>Анализа архитектуре и имплементација хардвера</a:t>
            </a:r>
          </a:p>
          <a:p>
            <a:pPr lvl="1"/>
            <a:r>
              <a:rPr lang="sr-Cyrl-RS"/>
              <a:t>Анализа инструкцијског сета</a:t>
            </a:r>
          </a:p>
          <a:p>
            <a:pPr lvl="1"/>
            <a:r>
              <a:rPr lang="sr-Cyrl-RS"/>
              <a:t>Имплементација петље емулатора</a:t>
            </a:r>
          </a:p>
          <a:p>
            <a:pPr lvl="1"/>
            <a:r>
              <a:rPr lang="sr-Cyrl-RS"/>
              <a:t>Реаговање програма на унос корисника са тастатуре</a:t>
            </a:r>
          </a:p>
          <a:p>
            <a:pPr lvl="1"/>
            <a:r>
              <a:rPr lang="sr-Cyrl-RS"/>
              <a:t>Графички приказ извршавања програма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Архитектура </a:t>
            </a:r>
            <a:r>
              <a:rPr lang="en-US"/>
              <a:t>CHIP-8 </a:t>
            </a:r>
            <a:r>
              <a:rPr lang="sr-Cyrl-RS"/>
              <a:t>система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[Memory] – </a:t>
            </a:r>
            <a:r>
              <a:rPr lang="sr-Cyrl-RS"/>
              <a:t>Адресни простор величине 4</a:t>
            </a:r>
            <a:r>
              <a:rPr lang="en-US"/>
              <a:t>KB</a:t>
            </a:r>
          </a:p>
          <a:p>
            <a:r>
              <a:rPr lang="en-US"/>
              <a:t>[V0-VF] </a:t>
            </a:r>
            <a:r>
              <a:rPr lang="sr-Cyrl-RS"/>
              <a:t>16 8-битних регистара опште намене </a:t>
            </a:r>
            <a:endParaRPr lang="en-US"/>
          </a:p>
          <a:p>
            <a:r>
              <a:rPr lang="en-US"/>
              <a:t>[VF]</a:t>
            </a:r>
            <a:r>
              <a:rPr lang="sr-Cyrl-RS"/>
              <a:t> </a:t>
            </a:r>
            <a:r>
              <a:rPr lang="en-US"/>
              <a:t>-</a:t>
            </a:r>
            <a:r>
              <a:rPr lang="sr-Cyrl-RS"/>
              <a:t> помоћни регистар за чување информација</a:t>
            </a:r>
          </a:p>
          <a:p>
            <a:r>
              <a:rPr lang="en-US"/>
              <a:t>[I] – </a:t>
            </a:r>
            <a:r>
              <a:rPr lang="sr-Cyrl-RS"/>
              <a:t>16-битни индексни регистар</a:t>
            </a:r>
          </a:p>
          <a:p>
            <a:r>
              <a:rPr lang="en-US"/>
              <a:t>[PC] – </a:t>
            </a:r>
            <a:r>
              <a:rPr lang="sr-Cyrl-RS"/>
              <a:t>16-битни регистар који указује на следећу инструкцију</a:t>
            </a:r>
          </a:p>
          <a:p>
            <a:r>
              <a:rPr lang="en-US"/>
              <a:t>[DT] – Delay Timer</a:t>
            </a:r>
            <a:endParaRPr lang="sr-Cyrl-RS"/>
          </a:p>
          <a:p>
            <a:r>
              <a:rPr lang="en-US"/>
              <a:t>[ST] – Sound Timer</a:t>
            </a:r>
          </a:p>
          <a:p>
            <a:r>
              <a:rPr lang="en-US"/>
              <a:t>[SP] – </a:t>
            </a:r>
            <a:r>
              <a:rPr lang="sr-Cyrl-RS"/>
              <a:t>стек 16-битних адреса за повратак из потптограма</a:t>
            </a:r>
            <a:endParaRPr lang="en-US"/>
          </a:p>
          <a:p>
            <a:r>
              <a:rPr lang="en-US"/>
              <a:t>[Keyboard] – </a:t>
            </a:r>
            <a:r>
              <a:rPr lang="sr-Cyrl-RS"/>
              <a:t>Тастатура од 16 тастера</a:t>
            </a:r>
          </a:p>
          <a:p>
            <a:r>
              <a:rPr lang="en-US"/>
              <a:t>[Display] – </a:t>
            </a:r>
            <a:r>
              <a:rPr lang="sr-Cyrl-RS"/>
              <a:t>Монохроматски дисплеј димензија 64</a:t>
            </a:r>
            <a:r>
              <a:rPr lang="en-US"/>
              <a:t> x 32</a:t>
            </a:r>
            <a:endParaRPr lang="sr-Cyrl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sr-Cyrl-RS"/>
              <a:t>Графички приказ система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D509A-0BEB-4065-8B60-B143D516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598" y="2057401"/>
            <a:ext cx="5476854" cy="29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4D65E-3A31-4316-ADF3-F8665ABF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48" y="1506941"/>
            <a:ext cx="4928852" cy="261056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D0B5EF-6C7F-483F-A5A6-D93FC70B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8" y="4195388"/>
            <a:ext cx="5043152" cy="26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Приказ рада СИСТЕМА</a:t>
            </a:r>
            <a:endParaRPr lang="en-US"/>
          </a:p>
        </p:txBody>
      </p:sp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F783A967-0D85-4AE5-A022-E50B45B0947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27033" y="1682556"/>
            <a:ext cx="9079167" cy="5106654"/>
          </a:xfrm>
        </p:spPr>
      </p:pic>
    </p:spTree>
    <p:extLst>
      <p:ext uri="{BB962C8B-B14F-4D97-AF65-F5344CB8AC3E}">
        <p14:creationId xmlns:p14="http://schemas.microsoft.com/office/powerpoint/2010/main" val="1364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9FA-C7E0-49C3-A9FD-D13F0AEA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Закључак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4F2-8554-4967-A894-5E37CEF8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/>
              <a:t>Потпуно искуство играња аркадних видео игара</a:t>
            </a:r>
            <a:r>
              <a:rPr lang="en-US"/>
              <a:t>:</a:t>
            </a:r>
          </a:p>
          <a:p>
            <a:pPr lvl="1"/>
            <a:r>
              <a:rPr lang="sr-Cyrl-RS"/>
              <a:t>Интерактивни мени за одабир игара</a:t>
            </a:r>
          </a:p>
          <a:p>
            <a:pPr lvl="1"/>
            <a:r>
              <a:rPr lang="sr-Cyrl-RS"/>
              <a:t>Конфигурабилни монохроматски дисплеј</a:t>
            </a:r>
          </a:p>
          <a:p>
            <a:pPr lvl="1"/>
            <a:r>
              <a:rPr lang="sr-Cyrl-RS"/>
              <a:t>Прозор са упутством за сваку игру</a:t>
            </a:r>
          </a:p>
          <a:p>
            <a:pPr lvl="1"/>
            <a:r>
              <a:rPr lang="sr-Cyrl-RS"/>
              <a:t>Музика коју је могуће укључити</a:t>
            </a:r>
            <a:r>
              <a:rPr lang="en-US"/>
              <a:t>/</a:t>
            </a:r>
            <a:r>
              <a:rPr lang="sr-Cyrl-RS"/>
              <a:t>искључити</a:t>
            </a:r>
          </a:p>
          <a:p>
            <a:pPr lvl="1"/>
            <a:r>
              <a:rPr lang="sr-Cyrl-RS"/>
              <a:t>Емулатор који интерпретира игре и приказује их на екрану</a:t>
            </a:r>
          </a:p>
          <a:p>
            <a:r>
              <a:rPr lang="sr-Cyrl-RS"/>
              <a:t>Унапређење тренутне имплементације</a:t>
            </a:r>
            <a:r>
              <a:rPr lang="en-US"/>
              <a:t>:</a:t>
            </a:r>
          </a:p>
          <a:p>
            <a:pPr lvl="1"/>
            <a:r>
              <a:rPr lang="sr-Cyrl-RS"/>
              <a:t>Динамичка рекомпилација</a:t>
            </a:r>
          </a:p>
          <a:p>
            <a:pPr lvl="1"/>
            <a:r>
              <a:rPr lang="sr-Cyrl-RS"/>
              <a:t>Граматика и асемблер за програме написане на </a:t>
            </a:r>
            <a:r>
              <a:rPr lang="en-US"/>
              <a:t>CHIP-8 </a:t>
            </a:r>
            <a:r>
              <a:rPr lang="sr-Cyrl-RS"/>
              <a:t>језику</a:t>
            </a:r>
          </a:p>
          <a:p>
            <a:pPr lvl="1"/>
            <a:r>
              <a:rPr lang="sr-Cyrl-RS"/>
              <a:t>Допуњени инструкцијски сет у новијим верзијама </a:t>
            </a:r>
            <a:r>
              <a:rPr lang="en-US"/>
              <a:t>CHIP-8 </a:t>
            </a:r>
            <a:r>
              <a:rPr lang="sr-Cyrl-RS"/>
              <a:t>архитектуре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4EB-1C67-41BE-A19D-C0D521AD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91" y="2328784"/>
            <a:ext cx="9817217" cy="29562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r-Cyrl-RS" sz="9600"/>
              <a:t>ХВАЛА НА ПАЖЊИ!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23874783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338</TotalTime>
  <Words>270</Words>
  <Application>Microsoft Office PowerPoint</Application>
  <PresentationFormat>Widescreen</PresentationFormat>
  <Paragraphs>44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Емулатор рачунарског система са CHIP-8 архитектуром</vt:lpstr>
      <vt:lpstr>Шта је CHIP-8?</vt:lpstr>
      <vt:lpstr>Опис проблема</vt:lpstr>
      <vt:lpstr>Архитектура CHIP-8 система</vt:lpstr>
      <vt:lpstr>Графички приказ система</vt:lpstr>
      <vt:lpstr>Приказ рада СИСТЕМА</vt:lpstr>
      <vt:lpstr>Закључак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Емулатор рачунарског система са CHIP-8 архитектуром</dc:title>
  <dc:creator>Марко Кујунџић</dc:creator>
  <cp:lastModifiedBy>Марко Кујунџић</cp:lastModifiedBy>
  <cp:revision>34</cp:revision>
  <dcterms:created xsi:type="dcterms:W3CDTF">2021-09-26T08:28:35Z</dcterms:created>
  <dcterms:modified xsi:type="dcterms:W3CDTF">2021-09-28T21:01:32Z</dcterms:modified>
</cp:coreProperties>
</file>