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92" r:id="rId5"/>
    <p:sldId id="293" r:id="rId6"/>
    <p:sldId id="294" r:id="rId7"/>
    <p:sldId id="295" r:id="rId8"/>
    <p:sldId id="290" r:id="rId9"/>
    <p:sldId id="289" r:id="rId10"/>
    <p:sldId id="2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6/22/2025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A48F-951E-48C8-8F7F-D288206F2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800" y="1473199"/>
            <a:ext cx="10078720" cy="2994831"/>
          </a:xfrm>
        </p:spPr>
        <p:txBody>
          <a:bodyPr/>
          <a:lstStyle/>
          <a:p>
            <a:r>
              <a:rPr lang="en-US" sz="6600" dirty="0"/>
              <a:t>Ped-</a:t>
            </a:r>
            <a:r>
              <a:rPr lang="en-US" sz="6600" dirty="0" err="1"/>
              <a:t>bc</a:t>
            </a:r>
            <a:r>
              <a:rPr lang="en-US" sz="6600" dirty="0"/>
              <a:t> blood donation portal</a:t>
            </a:r>
            <a:br>
              <a:rPr lang="en-US" sz="6600" dirty="0"/>
            </a:br>
            <a:r>
              <a:rPr lang="en-US" sz="6600" dirty="0"/>
              <a:t>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01D45-FBE6-41DC-8F79-DD90B2E95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PHILIPPINE CHILDREN’S MEDICAL CENTER</a:t>
            </a:r>
          </a:p>
          <a:p>
            <a:r>
              <a:rPr lang="en-US" i="1" dirty="0"/>
              <a:t>BLOOD DONATION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1023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90A4-92F7-4566-AF40-0598AE0F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15" y="648207"/>
            <a:ext cx="10851218" cy="57441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3800" dirty="0"/>
              <a:t>COMPLETED FUNCTIONAL REQUIREMENTS</a:t>
            </a:r>
            <a:endParaRPr lang="en-US" sz="2800" dirty="0"/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System Administration Module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MBDT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(Medical Blood Donation Team)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Users Management – manages all accounts in the system.</a:t>
            </a:r>
            <a:endParaRPr kumimoji="0" lang="en-US" altLang="en-US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48640" lvl="2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14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CD88-0EC4-42E1-8702-F34A1A5F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PROGRESS UPDATE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2A332B-E90B-48B9-81D0-0D3AA5D3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14033"/>
            <a:ext cx="10058400" cy="289136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Functional Requirements  						</a:t>
            </a:r>
            <a:r>
              <a:rPr lang="en-US" sz="3200" dirty="0">
                <a:solidFill>
                  <a:srgbClr val="00B050"/>
                </a:solidFill>
              </a:rPr>
              <a:t>80%</a:t>
            </a:r>
          </a:p>
          <a:p>
            <a:pPr lvl="1"/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Core Modules – Agency / Coordinators / Donors / MBDT</a:t>
            </a:r>
          </a:p>
          <a:p>
            <a:pPr lvl="1"/>
            <a:endParaRPr lang="en-US" sz="30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 Design &amp; Contents  							</a:t>
            </a:r>
            <a:r>
              <a:rPr lang="en-US" sz="3200" dirty="0">
                <a:solidFill>
                  <a:srgbClr val="FFC000"/>
                </a:solidFill>
              </a:rPr>
              <a:t>50%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dirty="0"/>
              <a:t>Security 	 								</a:t>
            </a:r>
            <a:r>
              <a:rPr lang="en-US" sz="3200" dirty="0">
                <a:solidFill>
                  <a:srgbClr val="00B050"/>
                </a:solidFill>
              </a:rPr>
              <a:t>80%</a:t>
            </a:r>
          </a:p>
          <a:p>
            <a:pPr lvl="1"/>
            <a:r>
              <a:rPr kumimoji="0" lang="en-US" sz="25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Authentication, Session Management, OAuth2 integrate, data validation implemented</a:t>
            </a:r>
            <a:endParaRPr lang="en-US" sz="3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548640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340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90A4-92F7-4566-AF40-0598AE0F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15" y="648207"/>
            <a:ext cx="10851218" cy="573565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3800" dirty="0"/>
              <a:t>COMPLETED FUNCTIONAL REQUIREMENTS</a:t>
            </a:r>
            <a:endParaRPr lang="en-US" sz="2800" dirty="0"/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User Registration Module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Supports registration for Agencies, Coordinators, and Donors.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1" dirty="0"/>
              <a:t>Agency Management Module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MBDT - </a:t>
            </a:r>
            <a:r>
              <a:rPr lang="en-US" b="1" dirty="0"/>
              <a:t>tracks</a:t>
            </a:r>
            <a:r>
              <a:rPr lang="en-US" dirty="0"/>
              <a:t>, </a:t>
            </a:r>
            <a:r>
              <a:rPr lang="en-US" b="1" dirty="0"/>
              <a:t>approves</a:t>
            </a:r>
            <a:r>
              <a:rPr lang="en-US" dirty="0"/>
              <a:t>, and </a:t>
            </a:r>
            <a:r>
              <a:rPr lang="en-US" b="1" dirty="0"/>
              <a:t>rejects </a:t>
            </a:r>
            <a:r>
              <a:rPr lang="en-US" dirty="0"/>
              <a:t>agency applications.</a:t>
            </a: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b="1" dirty="0"/>
              <a:t> Coordinators Management Module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Agency Administrators and MBDT – monitor, approve, and reject coordinator applications.</a:t>
            </a:r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b="1" dirty="0"/>
              <a:t>Donors Management Module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Agency Administrators, Coordinators and MBDT – track, approve, and reject donors’ applications.</a:t>
            </a:r>
          </a:p>
          <a:p>
            <a:pPr marL="54864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7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90A4-92F7-4566-AF40-0598AE0F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15" y="648207"/>
            <a:ext cx="10851218" cy="57441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3800" dirty="0"/>
              <a:t>COMPLETED FUNCTIONAL REQUIREMENTS</a:t>
            </a:r>
            <a:endParaRPr lang="en-US" sz="2800" dirty="0"/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Dashboard Module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MBDT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(Medical Blood Donation Team)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Registered Donors – </a:t>
            </a:r>
            <a:r>
              <a:rPr lang="en-US" sz="1600" i="1" dirty="0"/>
              <a:t>Displays the total number of donors registered in the system</a:t>
            </a:r>
            <a:r>
              <a:rPr lang="en-US" dirty="0"/>
              <a:t>.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Blood Donations – </a:t>
            </a:r>
            <a:r>
              <a:rPr lang="en-US" i="1" dirty="0"/>
              <a:t>Shows the total count of recorded blood donation transactions</a:t>
            </a:r>
            <a:r>
              <a:rPr lang="en-US" dirty="0"/>
              <a:t>.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Blood Drives – </a:t>
            </a:r>
            <a:r>
              <a:rPr lang="en-US" i="1" dirty="0"/>
              <a:t>Displays the total number of approved blood donation events</a:t>
            </a:r>
            <a:r>
              <a:rPr lang="en-US" b="1" dirty="0"/>
              <a:t>.</a:t>
            </a:r>
            <a:endParaRPr lang="en-US" dirty="0"/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Partner Agencies – </a:t>
            </a:r>
            <a:r>
              <a:rPr lang="en-US" sz="1400" i="1" dirty="0"/>
              <a:t>Shows the total number of approved partner agencies</a:t>
            </a:r>
            <a:r>
              <a:rPr kumimoji="0" lang="en-US" altLang="en-US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Event Calendar – </a:t>
            </a:r>
            <a:r>
              <a:rPr lang="en-US" i="1" dirty="0"/>
              <a:t>Presents all upcoming and ongoing blood donation events in a calendar view.</a:t>
            </a:r>
            <a:endParaRPr kumimoji="0" lang="en-US" altLang="en-US" sz="15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Action Needed – </a:t>
            </a:r>
            <a:r>
              <a:rPr lang="en-US" sz="1600" i="1" dirty="0"/>
              <a:t>Lists pending blood drive and agency applications that require review or approval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3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90A4-92F7-4566-AF40-0598AE0F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15" y="648207"/>
            <a:ext cx="10851218" cy="57441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3800" dirty="0"/>
              <a:t>COMPLETED FUNCTIONAL REQUIREMENTS</a:t>
            </a:r>
            <a:endParaRPr lang="en-US" sz="2800" dirty="0"/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Dashboard Module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Agency Administrator / Coordinator</a:t>
            </a:r>
            <a:endParaRPr kumimoji="0" lang="en-US" altLang="en-US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Registered Donors – </a:t>
            </a:r>
            <a:r>
              <a:rPr lang="en-US" sz="1600" i="1" dirty="0"/>
              <a:t>Displays the total number of donors registered in their agency</a:t>
            </a:r>
            <a:r>
              <a:rPr lang="en-US" dirty="0"/>
              <a:t>.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Blood Drives – </a:t>
            </a:r>
            <a:r>
              <a:rPr lang="en-US" i="1" dirty="0"/>
              <a:t>Displays the total number of approved blood donation events</a:t>
            </a:r>
            <a:r>
              <a:rPr lang="en-US" b="1" dirty="0"/>
              <a:t>.</a:t>
            </a:r>
            <a:endParaRPr kumimoji="0" lang="en-US" altLang="en-US" sz="1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Event Calendar – </a:t>
            </a:r>
            <a:r>
              <a:rPr lang="en-US" i="1" dirty="0"/>
              <a:t>Presents all upcoming and ongoing blood donation events in a calendar view.</a:t>
            </a:r>
            <a:endParaRPr kumimoji="0" lang="en-US" altLang="en-US" sz="15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Action Needed – </a:t>
            </a:r>
            <a:r>
              <a:rPr lang="en-US" sz="1600" i="1" dirty="0"/>
              <a:t>Lists pending donors and blood donation drive applications that require review or approval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60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90A4-92F7-4566-AF40-0598AE0F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15" y="648207"/>
            <a:ext cx="10851218" cy="574412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3800" dirty="0"/>
              <a:t>COMPLETED FUNCTIONAL REQUIREMENTS</a:t>
            </a:r>
            <a:endParaRPr lang="en-US" sz="2800" dirty="0"/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Dashboard Module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Donors</a:t>
            </a:r>
            <a:endParaRPr kumimoji="0" lang="en-US" altLang="en-US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Blood Type – </a:t>
            </a:r>
            <a:r>
              <a:rPr lang="en-US" sz="1600" i="1" dirty="0"/>
              <a:t>Displays the donor’s </a:t>
            </a:r>
            <a:r>
              <a:rPr lang="en-US" i="1" dirty="0"/>
              <a:t>b</a:t>
            </a:r>
            <a:r>
              <a:rPr lang="en-US" sz="1600" i="1" dirty="0"/>
              <a:t>lood </a:t>
            </a:r>
            <a:r>
              <a:rPr lang="en-US" i="1" dirty="0"/>
              <a:t>t</a:t>
            </a:r>
            <a:r>
              <a:rPr lang="en-US" sz="1600" i="1" dirty="0"/>
              <a:t>ype along with its verification status</a:t>
            </a:r>
            <a:r>
              <a:rPr lang="en-US" dirty="0"/>
              <a:t>.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Blood Donations – </a:t>
            </a:r>
            <a:r>
              <a:rPr lang="en-US" i="1" dirty="0"/>
              <a:t>shows the total number of successful blood donations made by the donor</a:t>
            </a:r>
            <a:r>
              <a:rPr lang="en-US" b="1" i="1" dirty="0"/>
              <a:t>.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Next Eligible Donatio</a:t>
            </a:r>
            <a:r>
              <a:rPr lang="en-US" altLang="en-US" i="1" dirty="0"/>
              <a:t>ns – </a:t>
            </a:r>
            <a:r>
              <a:rPr lang="en-US" i="1" dirty="0"/>
              <a:t>Indicates the date of the donor’s next eligible donation and includes a countdown of remaining days.</a:t>
            </a:r>
            <a:endParaRPr kumimoji="0" lang="en-US" altLang="en-US" sz="14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Event Calendar – </a:t>
            </a:r>
            <a:r>
              <a:rPr lang="en-US" i="1" dirty="0"/>
              <a:t>Presents all upcoming and ongoing blood donation events in a calendar view.</a:t>
            </a:r>
            <a:endParaRPr kumimoji="0" lang="en-US" altLang="en-US" sz="15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Blood Donation Drives – </a:t>
            </a:r>
            <a:r>
              <a:rPr lang="en-US" i="1" dirty="0"/>
              <a:t>Displays ongoing and upcoming donation drives organized by the donor’s affiliated agency, open for registration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7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90A4-92F7-4566-AF40-0598AE0F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15" y="648207"/>
            <a:ext cx="10851218" cy="57441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3800" dirty="0"/>
              <a:t>COMPLETED FUNCTIONAL REQUIREMENTS</a:t>
            </a:r>
            <a:endParaRPr lang="en-US" sz="2800" dirty="0"/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Profile Module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b="1" dirty="0"/>
              <a:t>MBDT (Medical Blood Donation Team)</a:t>
            </a: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1600" dirty="0"/>
              <a:t>View and update their registered account information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Agency Administrator / Coordinator</a:t>
            </a:r>
            <a:endParaRPr kumimoji="0" lang="en-US" altLang="en-US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1600" dirty="0"/>
              <a:t>View and update their registered account and associated agency information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Donors</a:t>
            </a:r>
            <a:endParaRPr kumimoji="0" lang="en-US" altLang="en-US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sz="1600" dirty="0"/>
              <a:t>View and update their registered account, affiliated agency, and personal donor profile information</a:t>
            </a:r>
            <a:r>
              <a:rPr kumimoji="0" lang="en-US" altLang="en-US" sz="15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0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90A4-92F7-4566-AF40-0598AE0F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15" y="648207"/>
            <a:ext cx="10851218" cy="57441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3800" dirty="0"/>
              <a:t>COMPLETED FUNCTIONAL REQUIREMENTS</a:t>
            </a:r>
            <a:endParaRPr lang="en-US" sz="2800" dirty="0"/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Blood Drives Module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Agency Administrators / Coordinators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Create, update, and monitors blood donation events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MBDT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(Medical Blood Donation Team)</a:t>
            </a:r>
            <a:endParaRPr kumimoji="0" lang="en-US" altLang="en-US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Track, approve, or reject blood drive applications submitted by agencies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Donors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/>
              <a:t>Register for events and view a list of ongoing and upcoming blood donation drives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0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90A4-92F7-4566-AF40-0598AE0F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15" y="648207"/>
            <a:ext cx="10851218" cy="57441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3800" dirty="0"/>
              <a:t>COMPLETED FUNCTIONAL REQUIREMENTS</a:t>
            </a:r>
            <a:endParaRPr lang="en-US" sz="2800" dirty="0"/>
          </a:p>
          <a:p>
            <a:pPr lvl="1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 Appointments Module</a:t>
            </a: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MBDT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(Medical Blood Donation Team)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Track and verify donor details.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Assess donor eligibility and mark as </a:t>
            </a:r>
            <a:r>
              <a:rPr lang="en-US" b="1" dirty="0"/>
              <a:t>Eligible</a:t>
            </a:r>
            <a:r>
              <a:rPr lang="en-US" dirty="0"/>
              <a:t> or </a:t>
            </a:r>
            <a:r>
              <a:rPr lang="en-US" b="1" dirty="0"/>
              <a:t>Deferred.</a:t>
            </a:r>
            <a:endParaRPr lang="en-US" dirty="0"/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Submit blood donation records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(Physical Examination / Blood Collection)</a:t>
            </a:r>
            <a:endParaRPr kumimoji="0" lang="en-US" altLang="en-US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Donors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View and monitor appointment schedules.</a:t>
            </a:r>
          </a:p>
          <a:p>
            <a:pPr lvl="3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dirty="0"/>
              <a:t>Track donation status and history.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963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500</TotalTime>
  <Words>608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Courier New</vt:lpstr>
      <vt:lpstr>Rockwell</vt:lpstr>
      <vt:lpstr>Rockwell Condensed</vt:lpstr>
      <vt:lpstr>Wingdings</vt:lpstr>
      <vt:lpstr>Wood Type</vt:lpstr>
      <vt:lpstr>Ped-bc blood donation portal Progress report</vt:lpstr>
      <vt:lpstr>DEVELOPMENT PROGRESS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Ped-bc blood donation portal</dc:title>
  <dc:creator>Mark Oliver C. Roman</dc:creator>
  <cp:lastModifiedBy>Mark Oliver C. Roman</cp:lastModifiedBy>
  <cp:revision>3</cp:revision>
  <dcterms:created xsi:type="dcterms:W3CDTF">2025-04-03T10:45:07Z</dcterms:created>
  <dcterms:modified xsi:type="dcterms:W3CDTF">2025-06-22T15:24:06Z</dcterms:modified>
</cp:coreProperties>
</file>