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5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6/22/2025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A48F-951E-48C8-8F7F-D288206F2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Ped-</a:t>
            </a:r>
            <a:r>
              <a:rPr lang="en-US" dirty="0" err="1"/>
              <a:t>bc</a:t>
            </a:r>
            <a:r>
              <a:rPr lang="en-US" dirty="0"/>
              <a:t> blood donation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01D45-FBE6-41DC-8F79-DD90B2E95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PHILIPPINE CHILDREN’S MEDICAL CENTER</a:t>
            </a:r>
          </a:p>
          <a:p>
            <a:r>
              <a:rPr lang="en-US" i="1" dirty="0"/>
              <a:t>BLOOD DONATION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1023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F04C-49C1-49F0-B0BF-91D6EEDC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MBD TEAM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D2A33-A92F-4529-A286-3F9F43FCC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2093976"/>
            <a:ext cx="6422271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blood drive hosting requests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agencies.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 donor history and approve/reject donation events.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blood requests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send notifications to all users.</a:t>
            </a:r>
          </a:p>
        </p:txBody>
      </p:sp>
    </p:spTree>
    <p:extLst>
      <p:ext uri="{BB962C8B-B14F-4D97-AF65-F5344CB8AC3E}">
        <p14:creationId xmlns:p14="http://schemas.microsoft.com/office/powerpoint/2010/main" val="396541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7012-587F-4EF4-B875-08490DAC5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Timeline (Gantt Chart)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2F527-0BE0-408C-ADAB-2AC47A8EC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PedBC</a:t>
            </a:r>
            <a:r>
              <a:rPr lang="en-US" dirty="0"/>
              <a:t> Blood Donation Portal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9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E5DA-4B2B-4F35-952B-1D8A7531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49CA59-059B-4AA2-845D-37EEFC399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058713"/>
            <a:ext cx="9371796" cy="135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timeline will be broken down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development, testing, and deployment.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phase will be tied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tasks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milestones.</a:t>
            </a:r>
          </a:p>
        </p:txBody>
      </p:sp>
    </p:spTree>
    <p:extLst>
      <p:ext uri="{BB962C8B-B14F-4D97-AF65-F5344CB8AC3E}">
        <p14:creationId xmlns:p14="http://schemas.microsoft.com/office/powerpoint/2010/main" val="393269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7012-587F-4EF4-B875-08490DAC5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Phases and Key Milestones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2F527-0BE0-408C-ADAB-2AC47A8EC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PedBC</a:t>
            </a:r>
            <a:r>
              <a:rPr lang="en-US" dirty="0"/>
              <a:t> Blood Donation Portal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5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E5DA-4B2B-4F35-952B-1D8A7531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1 - Requirements Gathering &amp; 			Design (2 Weeks)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49CA59-059B-4AA2-845D-37EEFC399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0152" y="2535507"/>
            <a:ext cx="9045448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Gather data from the end users.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Finalize user roles, functional and technical requirements.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Entity Relationship Diagram (ERD) and wireframes.</a:t>
            </a:r>
          </a:p>
        </p:txBody>
      </p:sp>
    </p:spTree>
    <p:extLst>
      <p:ext uri="{BB962C8B-B14F-4D97-AF65-F5344CB8AC3E}">
        <p14:creationId xmlns:p14="http://schemas.microsoft.com/office/powerpoint/2010/main" val="145153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E5DA-4B2B-4F35-952B-1D8A7531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632"/>
            <a:ext cx="10058400" cy="1609344"/>
          </a:xfrm>
        </p:spPr>
        <p:txBody>
          <a:bodyPr/>
          <a:lstStyle/>
          <a:p>
            <a:r>
              <a:rPr lang="en-US" dirty="0"/>
              <a:t>SPRINT 1 – milestone &amp; backlogs</a:t>
            </a:r>
            <a:b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AC89C-B864-4A59-A832-8E6582FC1B72}"/>
              </a:ext>
            </a:extLst>
          </p:cNvPr>
          <p:cNvSpPr txBox="1"/>
          <p:nvPr/>
        </p:nvSpPr>
        <p:spPr>
          <a:xfrm>
            <a:off x="1231900" y="1314971"/>
            <a:ext cx="9537700" cy="6205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MILESTONE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Finalized user roles &amp; initial project requirements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Core ERD and database schema for MVP established.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Initial wireframes for Agency &amp; Donors for approval of the end-users.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b="1" dirty="0">
                <a:latin typeface="Arial" panose="020B0604020202020204" pitchFamily="34" charset="0"/>
              </a:rPr>
              <a:t>BACKLOGS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dirty="0">
                <a:latin typeface="Arial" panose="020B0604020202020204" pitchFamily="34" charset="0"/>
              </a:rPr>
              <a:t>ERD for Content Management Feature (Not yet finalized).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dirty="0">
                <a:latin typeface="Arial" panose="020B0604020202020204" pitchFamily="34" charset="0"/>
              </a:rPr>
              <a:t>Wireframes for Account Manager &amp; MBD (Still in progress).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E5DA-4B2B-4F35-952B-1D8A7531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2 - Frontend and Backend Development (6 Weeks)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49CA59-059B-4AA2-845D-37EEFC399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0152" y="2535507"/>
            <a:ext cx="9045448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(Clickable Prototypes)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endpoint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Node.js (Express)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Sequelize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and authorization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JWT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PassportJS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83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E5DA-4B2B-4F35-952B-1D8A7531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4632"/>
            <a:ext cx="10058400" cy="1609344"/>
          </a:xfrm>
        </p:spPr>
        <p:txBody>
          <a:bodyPr/>
          <a:lstStyle/>
          <a:p>
            <a:r>
              <a:rPr lang="en-US" dirty="0"/>
              <a:t>SPRINT 2 – milestone &amp; backlogs</a:t>
            </a:r>
            <a:b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1AC89C-B864-4A59-A832-8E6582FC1B72}"/>
              </a:ext>
            </a:extLst>
          </p:cNvPr>
          <p:cNvSpPr txBox="1"/>
          <p:nvPr/>
        </p:nvSpPr>
        <p:spPr>
          <a:xfrm>
            <a:off x="1174750" y="1289304"/>
            <a:ext cx="9537700" cy="4126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MILESTONE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endpoints developed using Node.js (Express)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Sequelize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Authentication and authorization implemented with JWT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PassportJS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Admin UI developed for RBAC (Role-Based Access Control).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CRUD operations implemented for users, roles, and menus.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0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DC3D03-A87B-426F-8588-25356694B37F}"/>
              </a:ext>
            </a:extLst>
          </p:cNvPr>
          <p:cNvSpPr txBox="1"/>
          <p:nvPr/>
        </p:nvSpPr>
        <p:spPr>
          <a:xfrm>
            <a:off x="806450" y="908304"/>
            <a:ext cx="9537700" cy="4126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Backlogs (Pending/In Progress Work).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 UI development for other user roles (Only Admin UI is done)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integrate more frontend features (Clickable prototypes for all roles)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API functionalities beyond CRUD (validations</a:t>
            </a:r>
            <a:r>
              <a:rPr lang="en-US" altLang="en-US" dirty="0">
                <a:latin typeface="Arial" panose="020B0604020202020204" pitchFamily="34" charset="0"/>
              </a:rPr>
              <a:t> &amp; restrictions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UI and UX (Enhance responsiveness, accessibility, and user experience)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2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E5DA-4B2B-4F35-952B-1D8A7531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3 - Testing &amp; Bug Fixing (1 Week)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49CA59-059B-4AA2-845D-37EEFC399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1552" y="2462655"/>
            <a:ext cx="9045448" cy="135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 unit and integration testing.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Conduct usability testing and bug fixing.</a:t>
            </a:r>
          </a:p>
        </p:txBody>
      </p:sp>
    </p:spTree>
    <p:extLst>
      <p:ext uri="{BB962C8B-B14F-4D97-AF65-F5344CB8AC3E}">
        <p14:creationId xmlns:p14="http://schemas.microsoft.com/office/powerpoint/2010/main" val="231244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38DD-29C1-4077-AB1A-655F61D1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90A4-92F7-4566-AF40-0598AE0F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2519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Purpose</a:t>
            </a: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To assist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Medical Blood Donation (MBD) Team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in managing blood donations efficiently.</a:t>
            </a: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To enable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donors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to register, schedule, and track their blood donations.</a:t>
            </a: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To educate and spread awareness about voluntary blood donation.</a:t>
            </a: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To provide real-time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donation tracking, event booking, and emergency blood request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To streamline coordination between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donors, agencies, and the MBD team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73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E5DA-4B2B-4F35-952B-1D8A7531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4 - Deployment &amp; Handover (1 Week)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49CA59-059B-4AA2-845D-37EEFC399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1552" y="2462655"/>
            <a:ext cx="9045448" cy="135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 the application to the server or cloud-based hosting.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documentation and training materials for the end-users.</a:t>
            </a:r>
          </a:p>
        </p:txBody>
      </p:sp>
    </p:spTree>
    <p:extLst>
      <p:ext uri="{BB962C8B-B14F-4D97-AF65-F5344CB8AC3E}">
        <p14:creationId xmlns:p14="http://schemas.microsoft.com/office/powerpoint/2010/main" val="683339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E9F653-CE79-42B1-B0BB-994319BA0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PedBC</a:t>
            </a:r>
            <a:r>
              <a:rPr lang="en-US" dirty="0"/>
              <a:t> Blood Donation Portal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5F5300-D776-40E2-B76B-25B2372A4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925" y="1431925"/>
            <a:ext cx="9967913" cy="3036888"/>
          </a:xfrm>
        </p:spPr>
        <p:txBody>
          <a:bodyPr/>
          <a:lstStyle/>
          <a:p>
            <a:r>
              <a:rPr lang="en-US" sz="8000" dirty="0"/>
              <a:t>Technical Methodology</a:t>
            </a:r>
            <a:br>
              <a:rPr lang="en-US" sz="8000" dirty="0"/>
            </a:br>
            <a:r>
              <a:rPr lang="en-US" sz="8000" dirty="0"/>
              <a:t>&amp; Security</a:t>
            </a:r>
          </a:p>
        </p:txBody>
      </p:sp>
    </p:spTree>
    <p:extLst>
      <p:ext uri="{BB962C8B-B14F-4D97-AF65-F5344CB8AC3E}">
        <p14:creationId xmlns:p14="http://schemas.microsoft.com/office/powerpoint/2010/main" val="2692952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E5DA-4B2B-4F35-952B-1D8A7531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Methodology:</a:t>
            </a:r>
            <a:br>
              <a:rPr lang="en-US" dirty="0"/>
            </a:br>
            <a:r>
              <a:rPr lang="en-US" dirty="0"/>
              <a:t>Agile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49CA59-059B-4AA2-845D-37EEFC399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1552" y="2116407"/>
            <a:ext cx="9045448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Sprint-based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evolving requirements.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 collaboration with end-users for feedback and adjustments.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Iterative releases to ensure core functionalities are delivered early.</a:t>
            </a:r>
          </a:p>
        </p:txBody>
      </p:sp>
    </p:spTree>
    <p:extLst>
      <p:ext uri="{BB962C8B-B14F-4D97-AF65-F5344CB8AC3E}">
        <p14:creationId xmlns:p14="http://schemas.microsoft.com/office/powerpoint/2010/main" val="2024294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E5DA-4B2B-4F35-952B-1D8A7531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&amp;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49CA59-059B-4AA2-845D-37EEFC399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1611061"/>
            <a:ext cx="9045448" cy="412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 Native Web,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NativeWind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Expo, Tailwind CSS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 (Express),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Sequelize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(ORM), MySQL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&amp;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JWT,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PassportJS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RBAC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(TBD - On-premise or Cloud)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&amp; Documentation: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Google Sheets</a:t>
            </a:r>
          </a:p>
        </p:txBody>
      </p:sp>
    </p:spTree>
    <p:extLst>
      <p:ext uri="{BB962C8B-B14F-4D97-AF65-F5344CB8AC3E}">
        <p14:creationId xmlns:p14="http://schemas.microsoft.com/office/powerpoint/2010/main" val="4210985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DCDC-F773-4820-814B-E903B7ED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5ED1-2FC0-4D41-8528-D3E10BB6A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Authentication &amp; Authorization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JWT-based authentication for API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PassportJS</a:t>
            </a:r>
            <a:r>
              <a:rPr lang="en-US" dirty="0"/>
              <a:t> for secure authentication 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Role-Based Access Control (RBAC) to restrict user permissions.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4813D-D7B8-412E-B203-D32649A1DB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Data Protection &amp; Encryption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Password hashing before storing user credentials.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SSL encryption</a:t>
            </a:r>
            <a:r>
              <a:rPr lang="en-US" dirty="0"/>
              <a:t> for secure data transmission (TBD).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65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DCDC-F773-4820-814B-E903B7ED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5ED1-2FC0-4D41-8528-D3E10BB6A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Access Control &amp; Monitoring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API access restrictions based on user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 logging &amp; monitoring (TBD).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4813D-D7B8-412E-B203-D32649A1DB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Backup &amp; Recovery Plan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 database backups.</a:t>
            </a:r>
          </a:p>
        </p:txBody>
      </p:sp>
    </p:spTree>
    <p:extLst>
      <p:ext uri="{BB962C8B-B14F-4D97-AF65-F5344CB8AC3E}">
        <p14:creationId xmlns:p14="http://schemas.microsoft.com/office/powerpoint/2010/main" val="3276894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E9F653-CE79-42B1-B0BB-994319BA0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PedBC</a:t>
            </a:r>
            <a:r>
              <a:rPr lang="en-US" dirty="0"/>
              <a:t> Blood Donation Portal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5F5300-D776-40E2-B76B-25B2372A4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925" y="1431925"/>
            <a:ext cx="9967913" cy="3036888"/>
          </a:xfrm>
        </p:spPr>
        <p:txBody>
          <a:bodyPr/>
          <a:lstStyle/>
          <a:p>
            <a:r>
              <a:rPr lang="en-US" sz="8000" dirty="0"/>
              <a:t>Infrastructure as Code (</a:t>
            </a:r>
            <a:r>
              <a:rPr lang="en-US" sz="8000" dirty="0" err="1"/>
              <a:t>IaC</a:t>
            </a:r>
            <a:r>
              <a:rPr lang="en-US" sz="8000" dirty="0"/>
              <a:t>) &amp; Hosting</a:t>
            </a:r>
          </a:p>
        </p:txBody>
      </p:sp>
    </p:spTree>
    <p:extLst>
      <p:ext uri="{BB962C8B-B14F-4D97-AF65-F5344CB8AC3E}">
        <p14:creationId xmlns:p14="http://schemas.microsoft.com/office/powerpoint/2010/main" val="2549484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DCDC-F773-4820-814B-E903B7ED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IaC</a:t>
            </a:r>
            <a:r>
              <a:rPr lang="en-US" b="1" dirty="0"/>
              <a:t> &amp; Hosting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8CA70-EBF9-410F-A1A9-BCAFB078C8FB}"/>
              </a:ext>
            </a:extLst>
          </p:cNvPr>
          <p:cNvSpPr txBox="1"/>
          <p:nvPr/>
        </p:nvSpPr>
        <p:spPr>
          <a:xfrm>
            <a:off x="1371600" y="2274838"/>
            <a:ext cx="6096000" cy="3885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/>
              <a:t>✅ </a:t>
            </a:r>
            <a:r>
              <a:rPr lang="en-US" b="1" dirty="0"/>
              <a:t>Hosting Options (TBD)</a:t>
            </a:r>
            <a:endParaRPr lang="en-US" dirty="0"/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On-premise:</a:t>
            </a:r>
            <a:r>
              <a:rPr lang="en-US" dirty="0"/>
              <a:t> Internal servers within the agency.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Cloud-based:</a:t>
            </a:r>
            <a:r>
              <a:rPr lang="en-US" dirty="0"/>
              <a:t> </a:t>
            </a:r>
            <a:r>
              <a:rPr lang="en-US" dirty="0" err="1"/>
              <a:t>Vercel</a:t>
            </a:r>
            <a:r>
              <a:rPr lang="en-US" dirty="0"/>
              <a:t> or Firebase Hosting.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Docker for environment consistency.</a:t>
            </a:r>
          </a:p>
          <a:p>
            <a:pPr>
              <a:lnSpc>
                <a:spcPct val="200000"/>
              </a:lnSpc>
            </a:pP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Scalability &amp; Performance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API Load Balancing &amp; Database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729191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E9F653-CE79-42B1-B0BB-994319BA0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PedBC</a:t>
            </a:r>
            <a:r>
              <a:rPr lang="en-US" dirty="0"/>
              <a:t> Blood Donation Portal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5F5300-D776-40E2-B76B-25B2372A4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925" y="1431925"/>
            <a:ext cx="9967913" cy="3036888"/>
          </a:xfrm>
        </p:spPr>
        <p:txBody>
          <a:bodyPr/>
          <a:lstStyle/>
          <a:p>
            <a:r>
              <a:rPr lang="en-US" sz="8000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3855191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DCDC-F773-4820-814B-E903B7ED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131568"/>
          </a:xfrm>
        </p:spPr>
        <p:txBody>
          <a:bodyPr>
            <a:normAutofit/>
          </a:bodyPr>
          <a:lstStyle/>
          <a:p>
            <a:r>
              <a:rPr lang="en-US" b="1" dirty="0"/>
              <a:t>Completed Deliverables </a:t>
            </a:r>
            <a:r>
              <a:rPr lang="en-US" sz="2800" b="1" dirty="0"/>
              <a:t>(</a:t>
            </a:r>
            <a:r>
              <a:rPr lang="en-US" sz="3600" b="1" dirty="0"/>
              <a:t>Development Stage - 4 Weeks Progress)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B6234-2BBF-4A6E-9C9F-964790AE9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648" y="2486660"/>
            <a:ext cx="4754880" cy="3977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BACK_END</a:t>
            </a:r>
          </a:p>
          <a:p>
            <a:r>
              <a:rPr lang="en-US" b="1" dirty="0"/>
              <a:t>API Endpoints:</a:t>
            </a:r>
          </a:p>
          <a:p>
            <a:endParaRPr lang="en-US" dirty="0"/>
          </a:p>
          <a:p>
            <a:r>
              <a:rPr lang="en-US" dirty="0"/>
              <a:t>Core API structure is implemented..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7514037-6C98-4A8E-891F-2947DB7CA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8024" y="2486660"/>
            <a:ext cx="4754880" cy="3977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BACK_END</a:t>
            </a:r>
          </a:p>
          <a:p>
            <a:r>
              <a:rPr lang="en-US" b="1" dirty="0"/>
              <a:t>Authentication:</a:t>
            </a:r>
          </a:p>
          <a:p>
            <a:endParaRPr lang="en-US" b="1" dirty="0"/>
          </a:p>
          <a:p>
            <a:r>
              <a:rPr lang="en-US" dirty="0"/>
              <a:t>JWT authentication and </a:t>
            </a:r>
            <a:r>
              <a:rPr lang="en-US" dirty="0" err="1"/>
              <a:t>PassportJS</a:t>
            </a:r>
            <a:r>
              <a:rPr lang="en-US" dirty="0"/>
              <a:t> integration are completed.</a:t>
            </a:r>
          </a:p>
        </p:txBody>
      </p:sp>
    </p:spTree>
    <p:extLst>
      <p:ext uri="{BB962C8B-B14F-4D97-AF65-F5344CB8AC3E}">
        <p14:creationId xmlns:p14="http://schemas.microsoft.com/office/powerpoint/2010/main" val="56104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CD88-0EC4-42E1-8702-F34A1A5F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End-Users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2A332B-E90B-48B9-81D0-0D3AA5D3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2120900"/>
            <a:ext cx="10058400" cy="4051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Roles</a:t>
            </a: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Agency employees/personnel who donate blood.</a:t>
            </a: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Agency Account Managers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Manage blood drive hosting accounts.</a:t>
            </a: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Agency Coordinators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Organize donation events and manage donor records.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MBD Team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Oversees blood drive requests, approvals, and notifications.</a:t>
            </a: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0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DCDC-F773-4820-814B-E903B7ED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131568"/>
          </a:xfrm>
        </p:spPr>
        <p:txBody>
          <a:bodyPr>
            <a:normAutofit/>
          </a:bodyPr>
          <a:lstStyle/>
          <a:p>
            <a:r>
              <a:rPr lang="en-US" b="1" dirty="0"/>
              <a:t>Completed Deliverables </a:t>
            </a:r>
            <a:r>
              <a:rPr lang="en-US" sz="2800" b="1" dirty="0"/>
              <a:t>(</a:t>
            </a:r>
            <a:r>
              <a:rPr lang="en-US" sz="3600" b="1" dirty="0"/>
              <a:t>Development Stage - 4 Weeks Progress)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B6234-2BBF-4A6E-9C9F-964790AE9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648" y="2486660"/>
            <a:ext cx="4754880" cy="3977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BACK END</a:t>
            </a:r>
          </a:p>
          <a:p>
            <a:r>
              <a:rPr lang="en-US" b="1" dirty="0"/>
              <a:t>RBAC (Role-Based Access Control): </a:t>
            </a:r>
          </a:p>
          <a:p>
            <a:endParaRPr lang="en-US" b="1" dirty="0"/>
          </a:p>
          <a:p>
            <a:r>
              <a:rPr lang="en-US" dirty="0"/>
              <a:t>Initial setup for user roles and access control is implemented.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7514037-6C98-4A8E-891F-2947DB7CA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8024" y="2486660"/>
            <a:ext cx="4754880" cy="3977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Database &amp; Architecture:</a:t>
            </a:r>
          </a:p>
          <a:p>
            <a:r>
              <a:rPr lang="en-US" b="1" dirty="0"/>
              <a:t>ERD &amp; Database Schema:</a:t>
            </a:r>
          </a:p>
          <a:p>
            <a:endParaRPr lang="en-US" b="1" dirty="0"/>
          </a:p>
          <a:p>
            <a:r>
              <a:rPr lang="en-US" dirty="0"/>
              <a:t>Designed and implemented for MVP (Minimum Viable Product).</a:t>
            </a:r>
          </a:p>
        </p:txBody>
      </p:sp>
    </p:spTree>
    <p:extLst>
      <p:ext uri="{BB962C8B-B14F-4D97-AF65-F5344CB8AC3E}">
        <p14:creationId xmlns:p14="http://schemas.microsoft.com/office/powerpoint/2010/main" val="2660280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DCDC-F773-4820-814B-E903B7ED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131568"/>
          </a:xfrm>
        </p:spPr>
        <p:txBody>
          <a:bodyPr>
            <a:normAutofit/>
          </a:bodyPr>
          <a:lstStyle/>
          <a:p>
            <a:r>
              <a:rPr lang="en-US" b="1" dirty="0"/>
              <a:t>Completed Deliverables </a:t>
            </a:r>
            <a:r>
              <a:rPr lang="en-US" sz="2800" b="1" dirty="0"/>
              <a:t>(</a:t>
            </a:r>
            <a:r>
              <a:rPr lang="en-US" sz="3600" b="1" dirty="0"/>
              <a:t>Development Stage - 4 Weeks Progress)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4B6234-2BBF-4A6E-9C9F-964790AE9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3648" y="2486660"/>
            <a:ext cx="4754880" cy="3977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Database &amp; Architecture:</a:t>
            </a:r>
          </a:p>
          <a:p>
            <a:r>
              <a:rPr lang="en-US" b="1" dirty="0"/>
              <a:t>CRUD Operations::</a:t>
            </a:r>
          </a:p>
          <a:p>
            <a:endParaRPr lang="en-US" b="1" dirty="0"/>
          </a:p>
          <a:p>
            <a:r>
              <a:rPr lang="en-US" dirty="0"/>
              <a:t>Implemented for users, roles, and menus (Admin role UI).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7514037-6C98-4A8E-891F-2947DB7CA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8024" y="2486660"/>
            <a:ext cx="4754880" cy="39776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Frontend Progress:</a:t>
            </a:r>
          </a:p>
          <a:p>
            <a:r>
              <a:rPr lang="en-US" b="1" dirty="0"/>
              <a:t>Admin Panel UI:</a:t>
            </a:r>
          </a:p>
          <a:p>
            <a:endParaRPr lang="en-US" b="1" dirty="0"/>
          </a:p>
          <a:p>
            <a:r>
              <a:rPr lang="en-US" dirty="0"/>
              <a:t>Basic UI for admin role in RBAC is designed.</a:t>
            </a:r>
          </a:p>
        </p:txBody>
      </p:sp>
    </p:spTree>
    <p:extLst>
      <p:ext uri="{BB962C8B-B14F-4D97-AF65-F5344CB8AC3E}">
        <p14:creationId xmlns:p14="http://schemas.microsoft.com/office/powerpoint/2010/main" val="3803770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2696-3A01-4BF7-8A3E-E9807128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B95D6-B652-4B87-B9B5-4CDFAF1A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EB26-A818-40C4-8327-92915F78C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 fontScale="62500" lnSpcReduction="20000"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Home: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 of the Pediatric Blood Center and its mission.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Donate: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Educational content about pediatric blood donation.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Donate Blood: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page for users to learn how to donate and a form to register.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Upcoming Events: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calendar or list of upcoming blood donation drives.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q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 Stories: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Testimonials and stories from families who have benefited from blood donations.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Us: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Address, phone number, and email for inquiries.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2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9E7BC-FFC5-43CD-B553-F852313B3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Scope &amp; functionalities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6D4B3-A955-4086-8B70-8A35D402B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PedBC</a:t>
            </a:r>
            <a:r>
              <a:rPr lang="en-US" dirty="0"/>
              <a:t> Blood Donation Portal</a:t>
            </a:r>
          </a:p>
        </p:txBody>
      </p:sp>
    </p:spTree>
    <p:extLst>
      <p:ext uri="{BB962C8B-B14F-4D97-AF65-F5344CB8AC3E}">
        <p14:creationId xmlns:p14="http://schemas.microsoft.com/office/powerpoint/2010/main" val="14135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D90E-6B76-4C25-8BF6-E04F0E45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43AB-FE8E-481C-A76C-6BBC1414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and mobile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 for blood donation management.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different users (Donors, Agency Managers, Coordinators, MBD Team).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notifications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 centralized dashboard for monitoring donations.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booking, emergency blood requests, and donor history tracking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educational materials and announcements.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7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F846-CB45-4752-89EA-E8DB3F2CD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Key functionalities by role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82817-0848-49DA-B5C8-2C05CC55A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PedBC</a:t>
            </a:r>
            <a:r>
              <a:rPr lang="en-US" dirty="0"/>
              <a:t> Blood Donation Portal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2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F04C-49C1-49F0-B0BF-91D6EEDC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donors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D2A33-A92F-4529-A286-3F9F43FCC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2093976"/>
            <a:ext cx="5905014" cy="27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Register as a blood donor.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Schedule and manage donation appointments.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Request emergency blood when needed.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 notifications and reminders for next eligibility.</a:t>
            </a:r>
          </a:p>
        </p:txBody>
      </p:sp>
    </p:spTree>
    <p:extLst>
      <p:ext uri="{BB962C8B-B14F-4D97-AF65-F5344CB8AC3E}">
        <p14:creationId xmlns:p14="http://schemas.microsoft.com/office/powerpoint/2010/main" val="48255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F04C-49C1-49F0-B0BF-91D6EEDC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agency account managers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D2A33-A92F-4529-A286-3F9F43FCC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093976"/>
            <a:ext cx="5691302" cy="135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Request to manage or host a blood drive.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Approve or reject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coordinator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registration requests.</a:t>
            </a:r>
          </a:p>
        </p:txBody>
      </p:sp>
    </p:spTree>
    <p:extLst>
      <p:ext uri="{BB962C8B-B14F-4D97-AF65-F5344CB8AC3E}">
        <p14:creationId xmlns:p14="http://schemas.microsoft.com/office/powerpoint/2010/main" val="400975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F04C-49C1-49F0-B0BF-91D6EEDC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agency coordinators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9D2A33-A92F-4529-A286-3F9F43FCC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2093976"/>
            <a:ext cx="6571864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Create, edit, and delete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blood drive events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donor lists, donation history, and blood type filtering.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 announcements for donors.</a:t>
            </a:r>
          </a:p>
        </p:txBody>
      </p:sp>
    </p:spTree>
    <p:extLst>
      <p:ext uri="{BB962C8B-B14F-4D97-AF65-F5344CB8AC3E}">
        <p14:creationId xmlns:p14="http://schemas.microsoft.com/office/powerpoint/2010/main" val="3458601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338</TotalTime>
  <Words>1157</Words>
  <Application>Microsoft Office PowerPoint</Application>
  <PresentationFormat>Widescreen</PresentationFormat>
  <Paragraphs>164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Rounded MT Bold</vt:lpstr>
      <vt:lpstr>Calibri</vt:lpstr>
      <vt:lpstr>Courier New</vt:lpstr>
      <vt:lpstr>Rockwell</vt:lpstr>
      <vt:lpstr>Rockwell Condensed</vt:lpstr>
      <vt:lpstr>Wingdings</vt:lpstr>
      <vt:lpstr>Wood Type</vt:lpstr>
      <vt:lpstr>Ped-bc blood donation portal</vt:lpstr>
      <vt:lpstr>Project Overview</vt:lpstr>
      <vt:lpstr>End-Users</vt:lpstr>
      <vt:lpstr>Scope &amp; functionalities</vt:lpstr>
      <vt:lpstr>Project scope</vt:lpstr>
      <vt:lpstr>Key functionalities by role</vt:lpstr>
      <vt:lpstr>For donors</vt:lpstr>
      <vt:lpstr>For agency account managers</vt:lpstr>
      <vt:lpstr>For agency coordinators</vt:lpstr>
      <vt:lpstr>For MBD TEAM</vt:lpstr>
      <vt:lpstr>Project Timeline (Gantt Chart)</vt:lpstr>
      <vt:lpstr>Timeline overview</vt:lpstr>
      <vt:lpstr>Phases and Key Milestones</vt:lpstr>
      <vt:lpstr>SPRINT 1 - Requirements Gathering &amp;    Design (2 Weeks)</vt:lpstr>
      <vt:lpstr>SPRINT 1 – milestone &amp; backlogs </vt:lpstr>
      <vt:lpstr>SPRINT 2 - Frontend and Backend Development (6 Weeks)</vt:lpstr>
      <vt:lpstr>SPRINT 2 – milestone &amp; backlogs </vt:lpstr>
      <vt:lpstr>PowerPoint Presentation</vt:lpstr>
      <vt:lpstr>SPRINT 3 - Testing &amp; Bug Fixing (1 Week)</vt:lpstr>
      <vt:lpstr>SPRINT 4 - Deployment &amp; Handover (1 Week)</vt:lpstr>
      <vt:lpstr>Technical Methodology &amp; Security</vt:lpstr>
      <vt:lpstr>Development Methodology: Agile Approach</vt:lpstr>
      <vt:lpstr>Tech Stack &amp; Tools</vt:lpstr>
      <vt:lpstr>Security Measures</vt:lpstr>
      <vt:lpstr>Security Measures</vt:lpstr>
      <vt:lpstr>Infrastructure as Code (IaC) &amp; Hosting</vt:lpstr>
      <vt:lpstr>IaC &amp; Hosting</vt:lpstr>
      <vt:lpstr>Deliverables</vt:lpstr>
      <vt:lpstr>Completed Deliverables (Development Stage - 4 Weeks Progress)</vt:lpstr>
      <vt:lpstr>Completed Deliverables (Development Stage - 4 Weeks Progress)</vt:lpstr>
      <vt:lpstr>Completed Deliverables (Development Stage - 4 Weeks Progress)</vt:lpstr>
      <vt:lpstr>User-defined landing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Ped-bc blood donation portal</dc:title>
  <dc:creator>Mark Oliver C. Roman</dc:creator>
  <cp:lastModifiedBy>Mark Oliver C. Roman</cp:lastModifiedBy>
  <cp:revision>2</cp:revision>
  <dcterms:created xsi:type="dcterms:W3CDTF">2025-04-03T10:45:07Z</dcterms:created>
  <dcterms:modified xsi:type="dcterms:W3CDTF">2025-06-22T12:42:05Z</dcterms:modified>
</cp:coreProperties>
</file>