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  <p:sldMasterId id="2147483844" r:id="rId2"/>
  </p:sldMasterIdLst>
  <p:sldIdLst>
    <p:sldId id="256" r:id="rId3"/>
    <p:sldId id="261" r:id="rId4"/>
    <p:sldId id="257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9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07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0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01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59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1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43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06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0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30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087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5000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0120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719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4938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0718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415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0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24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36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56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9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0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89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//And why we shouldn’t let anyone take it away</a:t>
            </a:r>
          </a:p>
        </p:txBody>
      </p:sp>
    </p:spTree>
    <p:extLst>
      <p:ext uri="{BB962C8B-B14F-4D97-AF65-F5344CB8AC3E}">
        <p14:creationId xmlns:p14="http://schemas.microsoft.com/office/powerpoint/2010/main" val="414676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28" y="1665740"/>
            <a:ext cx="11120658" cy="4817438"/>
          </a:xfrm>
        </p:spPr>
        <p:txBody>
          <a:bodyPr>
            <a:noAutofit/>
          </a:bodyPr>
          <a:lstStyle/>
          <a:p>
            <a:r>
              <a:rPr lang="en-US" sz="5400" dirty="0"/>
              <a:t>Encryption is </a:t>
            </a:r>
            <a:r>
              <a:rPr lang="en-US" sz="5400" dirty="0">
                <a:solidFill>
                  <a:srgbClr val="FF0000"/>
                </a:solidFill>
              </a:rPr>
              <a:t>“to change (information) from one form to another especially to hide its meaning”</a:t>
            </a:r>
            <a:r>
              <a:rPr lang="en-US" sz="5400" dirty="0"/>
              <a:t> (Merriam-Webster)</a:t>
            </a:r>
          </a:p>
        </p:txBody>
      </p:sp>
    </p:spTree>
    <p:extLst>
      <p:ext uri="{BB962C8B-B14F-4D97-AF65-F5344CB8AC3E}">
        <p14:creationId xmlns:p14="http://schemas.microsoft.com/office/powerpoint/2010/main" val="33204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03312" y="1738183"/>
            <a:ext cx="4396339" cy="4518155"/>
          </a:xfrm>
        </p:spPr>
        <p:txBody>
          <a:bodyPr/>
          <a:lstStyle/>
          <a:p>
            <a:r>
              <a:rPr lang="en-US" sz="2000" dirty="0"/>
              <a:t>Before the for of encryption as we see it today, they were ciphers in messages that had a code book between 2 people used for decoding messages.</a:t>
            </a:r>
          </a:p>
          <a:p>
            <a:r>
              <a:rPr lang="en-US" sz="2000" dirty="0"/>
              <a:t>During World War 2 the German military used enigma machines to hide communications between German.</a:t>
            </a:r>
          </a:p>
          <a:p>
            <a:r>
              <a:rPr lang="en-US" dirty="0"/>
              <a:t>The United States in WW2 used Navajo Native language to mask location in the Pacific Theatre  </a:t>
            </a:r>
          </a:p>
          <a:p>
            <a:endParaRPr lang="en-US" dirty="0"/>
          </a:p>
        </p:txBody>
      </p:sp>
      <p:pic>
        <p:nvPicPr>
          <p:cNvPr id="1026" name="Picture 2" descr="https://upload.wikimedia.org/wikipedia/commons/3/3c/Four-rotor-enigm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675" y="2062438"/>
            <a:ext cx="4395788" cy="418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24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>
            <a:normAutofit/>
          </a:bodyPr>
          <a:lstStyle/>
          <a:p>
            <a:r>
              <a:rPr lang="en-US" dirty="0"/>
              <a:t>Uses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Securing the web</a:t>
            </a:r>
          </a:p>
        </p:txBody>
      </p:sp>
      <p:pic>
        <p:nvPicPr>
          <p:cNvPr id="2050" name="Picture 2" descr="https://prabuddha.me/wp-content/uploads/2016/01/https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3286522"/>
            <a:ext cx="4395787" cy="219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Credit Card transactions</a:t>
            </a:r>
          </a:p>
        </p:txBody>
      </p:sp>
      <p:pic>
        <p:nvPicPr>
          <p:cNvPr id="2052" name="Picture 4" descr="https://dayair.org/wp-content/uploads/2015/02/Visa-Mastercard-credit-cards-e1387426494114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675" y="2918375"/>
            <a:ext cx="4395788" cy="293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8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Your Smartphone</a:t>
            </a:r>
          </a:p>
        </p:txBody>
      </p:sp>
      <p:pic>
        <p:nvPicPr>
          <p:cNvPr id="3074" name="Picture 2" descr="http://cdn2.macworld.co.uk/cmsdata/reviews/3624769/iphone_6s_plus_review_19.jpg"/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6" r="17037"/>
          <a:stretch/>
        </p:blipFill>
        <p:spPr bwMode="auto">
          <a:xfrm>
            <a:off x="5654495" y="2533014"/>
            <a:ext cx="4396339" cy="37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www.snapchat.com/global/social-l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0" t="488" r="19429" b="883"/>
          <a:stretch/>
        </p:blipFill>
        <p:spPr bwMode="auto">
          <a:xfrm>
            <a:off x="1103312" y="2533014"/>
            <a:ext cx="4396339" cy="372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1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196"/>
          </a:xfrm>
        </p:spPr>
        <p:txBody>
          <a:bodyPr>
            <a:normAutofit/>
          </a:bodyPr>
          <a:lstStyle/>
          <a:p>
            <a:r>
              <a:rPr lang="en-US" dirty="0"/>
              <a:t>Why we need 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26292"/>
            <a:ext cx="8946541" cy="4922107"/>
          </a:xfrm>
        </p:spPr>
        <p:txBody>
          <a:bodyPr>
            <a:normAutofit fontScale="92500"/>
          </a:bodyPr>
          <a:lstStyle/>
          <a:p>
            <a:r>
              <a:rPr lang="en-US" sz="5400" dirty="0"/>
              <a:t>We need to encryption as </a:t>
            </a:r>
            <a:r>
              <a:rPr lang="en-US" sz="5400" dirty="0">
                <a:solidFill>
                  <a:srgbClr val="FF0000"/>
                </a:solidFill>
              </a:rPr>
              <a:t>our devices </a:t>
            </a:r>
            <a:r>
              <a:rPr lang="en-US" sz="5400" dirty="0"/>
              <a:t>are becoming an </a:t>
            </a:r>
            <a:r>
              <a:rPr lang="en-US" sz="5400" dirty="0">
                <a:solidFill>
                  <a:srgbClr val="FF0000"/>
                </a:solidFill>
              </a:rPr>
              <a:t>essential</a:t>
            </a:r>
            <a:r>
              <a:rPr lang="en-US" sz="5400" dirty="0"/>
              <a:t> part of our lives, thus we need a way to </a:t>
            </a:r>
            <a:r>
              <a:rPr lang="en-US" sz="5400" dirty="0">
                <a:solidFill>
                  <a:srgbClr val="FF0000"/>
                </a:solidFill>
              </a:rPr>
              <a:t>hide things from everyone else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15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531"/>
          </a:xfrm>
        </p:spPr>
        <p:txBody>
          <a:bodyPr/>
          <a:lstStyle/>
          <a:p>
            <a:r>
              <a:rPr lang="en-US" dirty="0"/>
              <a:t>How are they taking it away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1" y="1301578"/>
            <a:ext cx="9103369" cy="5214552"/>
          </a:xfrm>
        </p:spPr>
        <p:txBody>
          <a:bodyPr>
            <a:noAutofit/>
          </a:bodyPr>
          <a:lstStyle/>
          <a:p>
            <a:r>
              <a:rPr lang="en-US" dirty="0"/>
              <a:t>“Encryption ban proposal in the United Kingdom”</a:t>
            </a:r>
          </a:p>
          <a:p>
            <a:pPr lvl="1"/>
            <a:r>
              <a:rPr lang="en-US" sz="2000" dirty="0"/>
              <a:t>A proposal by the David Cameron PM of the Britain to Barack Obama to pressure American companies to work with intelligence companies to leave backdoor in their programs or risk a ban in UK</a:t>
            </a:r>
          </a:p>
          <a:p>
            <a:r>
              <a:rPr lang="en-US" dirty="0"/>
              <a:t>“Compliance with Court Orders Act of 2016”</a:t>
            </a:r>
          </a:p>
          <a:p>
            <a:pPr lvl="1"/>
            <a:r>
              <a:rPr lang="en-US" sz="2000" dirty="0"/>
              <a:t>“Outlaws end to end encryption” - Joseph Hall, chief technologist</a:t>
            </a:r>
          </a:p>
          <a:p>
            <a:pPr lvl="1"/>
            <a:r>
              <a:rPr lang="en-US" sz="2000" dirty="0"/>
              <a:t>Does this by requiring handover of data, and if given data is unintelligible(encrypted), they can demand the data be decrypted</a:t>
            </a:r>
          </a:p>
          <a:p>
            <a:r>
              <a:rPr lang="en-US" dirty="0"/>
              <a:t>“FBI–Apple encryption dispute”</a:t>
            </a:r>
          </a:p>
          <a:p>
            <a:pPr lvl="1"/>
            <a:r>
              <a:rPr lang="en-US" sz="2000" dirty="0"/>
              <a:t>Instead of breaking the encryption, the FBI wanted to set a precedence of breaking encryptions for them.</a:t>
            </a:r>
          </a:p>
          <a:p>
            <a:pPr lvl="1"/>
            <a:r>
              <a:rPr lang="en-US" sz="2000" dirty="0"/>
              <a:t>This however failed, thus acquired a tool from professional hackers instead.</a:t>
            </a:r>
          </a:p>
        </p:txBody>
      </p:sp>
    </p:spTree>
    <p:extLst>
      <p:ext uri="{BB962C8B-B14F-4D97-AF65-F5344CB8AC3E}">
        <p14:creationId xmlns:p14="http://schemas.microsoft.com/office/powerpoint/2010/main" val="137900692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Ion</vt:lpstr>
      <vt:lpstr>Encryption</vt:lpstr>
      <vt:lpstr>What is encryption</vt:lpstr>
      <vt:lpstr>Origin</vt:lpstr>
      <vt:lpstr>Uses</vt:lpstr>
      <vt:lpstr>Uses</vt:lpstr>
      <vt:lpstr>Why we need it.</vt:lpstr>
      <vt:lpstr>How are they taking it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</dc:title>
  <dc:creator>Mark</dc:creator>
  <cp:lastModifiedBy>Mark</cp:lastModifiedBy>
  <cp:revision>9</cp:revision>
  <dcterms:created xsi:type="dcterms:W3CDTF">2016-04-13T15:50:56Z</dcterms:created>
  <dcterms:modified xsi:type="dcterms:W3CDTF">2016-04-13T17:22:58Z</dcterms:modified>
</cp:coreProperties>
</file>