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00DEF8-684B-5691-BD21-1DB2E96F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ED99F40-9822-C0D9-2113-CEC1AFF26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0F4724-DC5C-9188-02FE-7D882720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422AF4-75B1-5DB7-A7EC-7B180FEA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86398F-5C4D-81F8-DC4C-FBA236A3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960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67D58B-25B3-E8C2-6D72-E1BEE85C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0DF18B7-24E1-D5FF-2836-1739E9F6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FB6D8D-E5C3-3778-4527-A5FB8A43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3D13DC-5542-3287-EE56-93E77C51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AF6E32F-1123-9212-1031-CBAE81C0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07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16F3FFA-A5E2-3F1E-9A62-CA553577C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ED259B-9FC7-DBE6-4058-5BEBFBD4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56B5B7-34D1-B81C-ABB9-D0A0DA6B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B99014-285B-EBAE-5E9D-BDBFCF59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8916034-FD13-33D6-338C-740ADEB8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058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D7230-C14D-B673-6E55-8F9416C39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DDCFCE-ABC2-AA25-F536-67D432D2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4B8841F-4CB2-C2DD-6F39-73CE857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16C23C-D1BC-A9C4-B6E0-057858AC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2E7C679-8E2E-E0BA-0EE0-09F6AB60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11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31C79-5200-86F8-AE83-75C99406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48CFC0B-2E54-F6E6-368A-40F6C1F12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89A0D6-5E40-5219-4CD9-49BD22C9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111A569-5E29-7EFA-9814-7BE0C835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4215A3-8541-A676-3C62-34032D8B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12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8380-171F-4C7D-8065-43C78CAF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F50C44-D455-33CF-C61B-A2064DAE7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8D0D943-1BDD-8CEB-99B5-AA7525E1B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489E271-4289-6129-0915-6CA85BCA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0E66EAB-927E-5741-1352-21696AD7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B2025E2-EABC-2400-89CD-3C292B30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004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898793-CC4A-8564-F600-7678D0FE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27B9856-161F-43DD-2B4C-8F70B8D62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AB97155-B73B-888C-780E-4B6BBC696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47AEE39-2D77-1EA5-ED7F-FF5B00C49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C1FD4A6-EE4B-579B-6DFC-3604E3B3C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83FEA76-4FBF-9DE2-C48E-D3525727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2B3316E-DB1E-7BDF-15D8-53AD1BD45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AC0286-65A8-2680-DF1A-29968250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58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5D2F74-62FC-D195-306A-616C08E3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F811DFE-6977-D6B8-F93F-0DB89F43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ED77ED8-13C3-0561-CA55-2196B50D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267BE1-F842-3761-5A15-FD32A5D1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469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2F950CB-5D8C-FFD5-0D5B-F2C36C16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B6F41E6-AADF-C3DA-B0F6-745D4A59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9AC14B-C6F6-813B-EAF7-011A0124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03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A92079-4648-40A4-2756-0634AE25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1DC506-EC93-D69D-6F94-79F73C679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8D0CC14-325B-A0FB-A05E-63788A56A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C3D0F7-E378-B53A-6141-482AF5688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079BA83-1750-8DFF-2924-E13CDB8A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3F49A5-E2A1-FEB6-3A53-6BF403829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231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29286E-68E9-BA98-C3A0-97B48AD9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86FEFB8-D646-FB07-6E22-95EC944DE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4CFAF90-88AA-7AE9-737A-1AF1A2338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E52862E-6A7E-A7FD-2F7F-382D81D4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260E2E7-CED2-F17F-A0A0-6137CB38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BD79EF6-5CC8-BDB6-DFDE-B6FE916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498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622E717-B08D-D3E1-3D8A-92441829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CDD069-4E85-50F9-709F-0F3EB741C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38D382D-5A32-9D1C-A3BA-3A5863534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2387F-4C63-402D-B324-F9EA5407CECA}" type="datetimeFigureOut">
              <a:rPr lang="cs-CZ" smtClean="0"/>
              <a:t>09.05.2023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2BADE70-1298-E22E-CF2F-2796A2C4A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96B1F47-DDA8-6A0C-A349-D9A9EB5DC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86FC9-8491-49F8-B150-14FB4D1DA59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908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ime.i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2084B-5D46-00ED-6FD0-17DF29542D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i="0" dirty="0">
                <a:solidFill>
                  <a:srgbClr val="1D2125"/>
                </a:solidFill>
                <a:effectLst/>
                <a:latin typeface="-apple-system"/>
              </a:rPr>
              <a:t>Spuštění démona NTP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33AC15-17C6-3530-98B5-BF024B95F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Marek Vajčner, Lukáš Gabriel, Martin Šantavý</a:t>
            </a:r>
          </a:p>
        </p:txBody>
      </p:sp>
    </p:spTree>
    <p:extLst>
      <p:ext uri="{BB962C8B-B14F-4D97-AF65-F5344CB8AC3E}">
        <p14:creationId xmlns:p14="http://schemas.microsoft.com/office/powerpoint/2010/main" val="2830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578FD2-A231-D446-5E9A-13404DC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0" dirty="0">
                <a:effectLst/>
              </a:rPr>
              <a:t>1. Ověření správnosti nastavení času</a:t>
            </a:r>
            <a:endParaRPr lang="cs-CZ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BC756C59-E284-D904-0434-F694838DF81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-1" y="1609725"/>
            <a:ext cx="12087225" cy="4259263"/>
          </a:xfrm>
        </p:spPr>
        <p:txBody>
          <a:bodyPr>
            <a:normAutofit/>
          </a:bodyPr>
          <a:lstStyle/>
          <a:p>
            <a:r>
              <a:rPr lang="cs-CZ" b="0" i="0" dirty="0">
                <a:effectLst/>
                <a:latin typeface="Söhne"/>
              </a:rPr>
              <a:t>Pomocí webové stránky </a:t>
            </a:r>
            <a:r>
              <a:rPr lang="cs-CZ" b="0" i="0" u="sng" dirty="0">
                <a:effectLst/>
                <a:latin typeface="Söhn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http://www.time.is</a:t>
            </a:r>
            <a:r>
              <a:rPr lang="cs-CZ" b="0" i="0" dirty="0">
                <a:effectLst/>
                <a:latin typeface="Söhne"/>
              </a:rPr>
              <a:t> ověříme, zda je čas v počítači správně nastaven. Pokud není, posuneme čas příkazem </a:t>
            </a:r>
            <a:r>
              <a:rPr lang="cs-CZ" b="0" i="0" dirty="0" err="1">
                <a:effectLst/>
                <a:latin typeface="Söhne"/>
              </a:rPr>
              <a:t>date</a:t>
            </a:r>
            <a:r>
              <a:rPr lang="cs-CZ" b="0" i="0" dirty="0">
                <a:effectLst/>
                <a:latin typeface="Söhne"/>
              </a:rPr>
              <a:t>. Například pokud je čas o 30 sekund pozadu, provedeme následující příkaz:</a:t>
            </a:r>
            <a:endParaRPr lang="cs-CZ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41D4C295-E4DA-76EC-C78C-89A7864C745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5700156" y="6176962"/>
            <a:ext cx="5653644" cy="1102611"/>
          </a:xfrm>
        </p:spPr>
        <p:txBody>
          <a:bodyPr/>
          <a:lstStyle/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8B2A68A-EB11-1603-3FE6-2BD43169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72" y="3835731"/>
            <a:ext cx="9822055" cy="4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6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94EBD4-B93B-5663-BEB8-12018E21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i="0" dirty="0">
                <a:effectLst/>
              </a:rPr>
              <a:t>Instalace démona NTP: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C0F984A-5204-3D71-FBA3-AA324D13C36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-1" y="1690688"/>
            <a:ext cx="8829675" cy="4178300"/>
          </a:xfrm>
        </p:spPr>
        <p:txBody>
          <a:bodyPr/>
          <a:lstStyle/>
          <a:p>
            <a:r>
              <a:rPr lang="cs-CZ" b="0" i="0" dirty="0">
                <a:effectLst/>
                <a:latin typeface="Söhne"/>
              </a:rPr>
              <a:t>Pro instalaci démona NTP použijeme příkazy:</a:t>
            </a:r>
            <a:endParaRPr lang="cs-CZ" dirty="0"/>
          </a:p>
        </p:txBody>
      </p:sp>
      <p:sp>
        <p:nvSpPr>
          <p:cNvPr id="10" name="Zástupný obsah 9">
            <a:extLst>
              <a:ext uri="{FF2B5EF4-FFF2-40B4-BE49-F238E27FC236}">
                <a16:creationId xmlns:a16="http://schemas.microsoft.com/office/drawing/2014/main" id="{94622C8E-817E-E6C2-609E-964A6ED68E8B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3432A6F7-A02A-4E2A-97CB-8C387E73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67" y="3288348"/>
            <a:ext cx="9012546" cy="422657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D32D2C59-43A2-A350-B4E0-49DCB6149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67" y="4173684"/>
            <a:ext cx="9298120" cy="4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D36176-5BDF-0697-B0BC-E23F5E0E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3. </a:t>
            </a:r>
            <a:r>
              <a:rPr lang="cs-CZ" b="0" i="0" dirty="0">
                <a:effectLst/>
              </a:rPr>
              <a:t>Nastavení NTP serverů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BD8FFA1-BBA3-6BFD-ADCE-7BED5F894A3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609725"/>
            <a:ext cx="12192000" cy="2973388"/>
          </a:xfrm>
        </p:spPr>
        <p:txBody>
          <a:bodyPr/>
          <a:lstStyle/>
          <a:p>
            <a:r>
              <a:rPr lang="cs-CZ" b="0" i="0" dirty="0">
                <a:effectLst/>
                <a:latin typeface="Söhne"/>
              </a:rPr>
              <a:t>Nastavení NTP serverů provádíme v konfiguračním souboru /</a:t>
            </a:r>
            <a:r>
              <a:rPr lang="cs-CZ" b="0" i="0" dirty="0" err="1">
                <a:effectLst/>
                <a:latin typeface="Söhne"/>
              </a:rPr>
              <a:t>etc</a:t>
            </a:r>
            <a:r>
              <a:rPr lang="cs-CZ" b="0" i="0" dirty="0">
                <a:effectLst/>
                <a:latin typeface="Söhne"/>
              </a:rPr>
              <a:t>/</a:t>
            </a:r>
            <a:r>
              <a:rPr lang="cs-CZ" b="0" i="0" dirty="0" err="1">
                <a:effectLst/>
                <a:latin typeface="Söhne"/>
              </a:rPr>
              <a:t>ntp.conf</a:t>
            </a:r>
            <a:r>
              <a:rPr lang="cs-CZ" b="0" i="0" dirty="0">
                <a:effectLst/>
                <a:latin typeface="Söhne"/>
              </a:rPr>
              <a:t>. Doporučujeme použít následující serverové konfigurace, které obsahují několik veřejných NTP serverů: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A7ABB1C-E99F-E5DD-8CE8-9C8CB7A33DA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8299D99-BD4B-5BC4-3E07-3701EA271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112" y="3474721"/>
            <a:ext cx="7291842" cy="15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17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D2CAC0-292C-3988-6980-03E774AB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0" i="0" dirty="0">
                <a:effectLst/>
              </a:rPr>
              <a:t>4. Restart démona NTP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D505F51-5126-AACC-5AE0-DFD45B4EFD5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-1" y="1608931"/>
            <a:ext cx="12192000" cy="3640138"/>
          </a:xfrm>
        </p:spPr>
        <p:txBody>
          <a:bodyPr/>
          <a:lstStyle/>
          <a:p>
            <a:r>
              <a:rPr lang="cs-CZ" b="0" i="0" dirty="0">
                <a:effectLst/>
                <a:latin typeface="Söhne"/>
              </a:rPr>
              <a:t>Pro restart démona NTP použijeme příkaz: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05663DA3-7EB4-1CBE-169A-AA5EF2D5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15791"/>
            <a:ext cx="10515600" cy="61171"/>
          </a:xfrm>
        </p:spPr>
        <p:txBody>
          <a:bodyPr>
            <a:normAutofit fontScale="25000" lnSpcReduction="20000"/>
          </a:bodyPr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402C5E0-0D8A-C317-2B41-FCC62193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805" y="3417550"/>
            <a:ext cx="9032365" cy="57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94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7B0BB5-F7D5-8AD9-6E6A-4DF73626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5. </a:t>
            </a:r>
            <a:r>
              <a:rPr lang="cs-CZ" b="0" i="0" dirty="0">
                <a:effectLst/>
              </a:rPr>
              <a:t>Ověření správnosti synchronizace času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9839D85-96A9-B0AF-0337-07E66F0B8FE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1690688"/>
            <a:ext cx="12192000" cy="4220444"/>
          </a:xfrm>
        </p:spPr>
        <p:txBody>
          <a:bodyPr/>
          <a:lstStyle/>
          <a:p>
            <a:r>
              <a:rPr lang="cs-CZ" b="0" i="0" dirty="0">
                <a:effectLst/>
                <a:latin typeface="Söhne"/>
              </a:rPr>
              <a:t>Počkáme několik minut, aby démon NTP stačil synchronizovat čas a poté ověříme správnost synchronizace následujícím příkazem:</a:t>
            </a:r>
            <a:endParaRPr lang="cs-CZ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72F8A04-E93C-A949-7148-8677FA54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31243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D2285CF-76C7-3655-A9C5-1E2F1A3B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90" y="2722038"/>
            <a:ext cx="8644962" cy="36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3607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139</Words>
  <Application>Microsoft Office PowerPoint</Application>
  <PresentationFormat>Širokoúhlá obrazovka</PresentationFormat>
  <Paragraphs>12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Söhne</vt:lpstr>
      <vt:lpstr>Motiv Office</vt:lpstr>
      <vt:lpstr>Spuštění démona NTP</vt:lpstr>
      <vt:lpstr>1. Ověření správnosti nastavení času</vt:lpstr>
      <vt:lpstr>2. Instalace démona NTP:</vt:lpstr>
      <vt:lpstr>3. Nastavení NTP serverů</vt:lpstr>
      <vt:lpstr>4. Restart démona NTP</vt:lpstr>
      <vt:lpstr>5. Ověření správnosti synchronizace času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Spuštění démona NTP</dc:title>
  <dc:creator>Marek Vajčner</dc:creator>
  <cp:lastModifiedBy>Lukáš Gabriel</cp:lastModifiedBy>
  <cp:revision>2</cp:revision>
  <dcterms:created xsi:type="dcterms:W3CDTF">2023-05-09T15:26:13Z</dcterms:created>
  <dcterms:modified xsi:type="dcterms:W3CDTF">2023-05-09T18:24:35Z</dcterms:modified>
</cp:coreProperties>
</file>