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1"/>
  </p:notesMasterIdLst>
  <p:sldIdLst>
    <p:sldId id="396" r:id="rId3"/>
    <p:sldId id="333" r:id="rId4"/>
    <p:sldId id="399" r:id="rId5"/>
    <p:sldId id="401" r:id="rId6"/>
    <p:sldId id="402" r:id="rId7"/>
    <p:sldId id="284" r:id="rId8"/>
    <p:sldId id="403" r:id="rId9"/>
    <p:sldId id="374" r:id="rId10"/>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4B3CB7A-03FA-470D-A59F-40DC950A61A6}">
          <p14:sldIdLst>
            <p14:sldId id="396"/>
            <p14:sldId id="333"/>
            <p14:sldId id="399"/>
            <p14:sldId id="401"/>
            <p14:sldId id="402"/>
            <p14:sldId id="284"/>
            <p14:sldId id="403"/>
            <p14:sldId id="374"/>
          </p14:sldIdLst>
        </p14:section>
        <p14:section name="Proposal" id="{10875A89-F6F7-4D02-A1A9-8D3AEFFD89C1}">
          <p14:sldIdLst/>
        </p14:section>
        <p14:section name="Analysis" id="{A52ECE30-712A-4A6A-ADF2-A6A1A92322AE}">
          <p14:sldIdLst/>
        </p14:section>
        <p14:section name="Portfolio" id="{745EECBD-20A3-4821-9205-1B18D72EF7B2}">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A32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D41ED-E516-42EC-A22C-13BB7232C1E8}" v="2237" dt="2023-02-05T19:51:07.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5" d="100"/>
          <a:sy n="55" d="100"/>
        </p:scale>
        <p:origin x="686" y="5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Milunovic" userId="8a070e675038055c" providerId="LiveId" clId="{D5BD41ED-E516-42EC-A22C-13BB7232C1E8}"/>
    <pc:docChg chg="undo custSel addSld delSld modSld sldOrd modSection">
      <pc:chgData name="Marko Milunovic" userId="8a070e675038055c" providerId="LiveId" clId="{D5BD41ED-E516-42EC-A22C-13BB7232C1E8}" dt="2023-02-05T19:55:08.736" v="4738" actId="478"/>
      <pc:docMkLst>
        <pc:docMk/>
      </pc:docMkLst>
      <pc:sldChg chg="delSp modSp del mod">
        <pc:chgData name="Marko Milunovic" userId="8a070e675038055c" providerId="LiveId" clId="{D5BD41ED-E516-42EC-A22C-13BB7232C1E8}" dt="2023-02-04T22:29:23.735" v="2201" actId="47"/>
        <pc:sldMkLst>
          <pc:docMk/>
          <pc:sldMk cId="911781814" sldId="278"/>
        </pc:sldMkLst>
        <pc:spChg chg="mod">
          <ac:chgData name="Marko Milunovic" userId="8a070e675038055c" providerId="LiveId" clId="{D5BD41ED-E516-42EC-A22C-13BB7232C1E8}" dt="2023-02-04T22:06:05.348" v="1729" actId="20577"/>
          <ac:spMkLst>
            <pc:docMk/>
            <pc:sldMk cId="911781814" sldId="278"/>
            <ac:spMk id="5" creationId="{00000000-0000-0000-0000-000000000000}"/>
          </ac:spMkLst>
        </pc:spChg>
        <pc:spChg chg="mod">
          <ac:chgData name="Marko Milunovic" userId="8a070e675038055c" providerId="LiveId" clId="{D5BD41ED-E516-42EC-A22C-13BB7232C1E8}" dt="2023-02-04T22:21:50.227" v="2044" actId="1076"/>
          <ac:spMkLst>
            <pc:docMk/>
            <pc:sldMk cId="911781814" sldId="278"/>
            <ac:spMk id="6" creationId="{00000000-0000-0000-0000-000000000000}"/>
          </ac:spMkLst>
        </pc:spChg>
        <pc:spChg chg="mod">
          <ac:chgData name="Marko Milunovic" userId="8a070e675038055c" providerId="LiveId" clId="{D5BD41ED-E516-42EC-A22C-13BB7232C1E8}" dt="2023-02-04T22:21:55.178" v="2046" actId="27636"/>
          <ac:spMkLst>
            <pc:docMk/>
            <pc:sldMk cId="911781814" sldId="278"/>
            <ac:spMk id="7" creationId="{00000000-0000-0000-0000-000000000000}"/>
          </ac:spMkLst>
        </pc:spChg>
        <pc:spChg chg="del">
          <ac:chgData name="Marko Milunovic" userId="8a070e675038055c" providerId="LiveId" clId="{D5BD41ED-E516-42EC-A22C-13BB7232C1E8}" dt="2023-02-04T22:06:22.264" v="1796" actId="478"/>
          <ac:spMkLst>
            <pc:docMk/>
            <pc:sldMk cId="911781814" sldId="278"/>
            <ac:spMk id="8" creationId="{00000000-0000-0000-0000-000000000000}"/>
          </ac:spMkLst>
        </pc:spChg>
      </pc:sldChg>
      <pc:sldChg chg="delSp modSp mod modAnim">
        <pc:chgData name="Marko Milunovic" userId="8a070e675038055c" providerId="LiveId" clId="{D5BD41ED-E516-42EC-A22C-13BB7232C1E8}" dt="2023-02-04T22:37:02.393" v="2257" actId="20577"/>
        <pc:sldMkLst>
          <pc:docMk/>
          <pc:sldMk cId="606585816" sldId="284"/>
        </pc:sldMkLst>
        <pc:spChg chg="del">
          <ac:chgData name="Marko Milunovic" userId="8a070e675038055c" providerId="LiveId" clId="{D5BD41ED-E516-42EC-A22C-13BB7232C1E8}" dt="2023-02-04T22:24:01.801" v="2092" actId="478"/>
          <ac:spMkLst>
            <pc:docMk/>
            <pc:sldMk cId="606585816" sldId="284"/>
            <ac:spMk id="2" creationId="{00000000-0000-0000-0000-000000000000}"/>
          </ac:spMkLst>
        </pc:spChg>
        <pc:spChg chg="mod">
          <ac:chgData name="Marko Milunovic" userId="8a070e675038055c" providerId="LiveId" clId="{D5BD41ED-E516-42EC-A22C-13BB7232C1E8}" dt="2023-02-04T22:23:19.062" v="2069" actId="20577"/>
          <ac:spMkLst>
            <pc:docMk/>
            <pc:sldMk cId="606585816" sldId="284"/>
            <ac:spMk id="23" creationId="{00000000-0000-0000-0000-000000000000}"/>
          </ac:spMkLst>
        </pc:spChg>
        <pc:spChg chg="mod">
          <ac:chgData name="Marko Milunovic" userId="8a070e675038055c" providerId="LiveId" clId="{D5BD41ED-E516-42EC-A22C-13BB7232C1E8}" dt="2023-02-04T22:37:02.393" v="2257" actId="20577"/>
          <ac:spMkLst>
            <pc:docMk/>
            <pc:sldMk cId="606585816" sldId="284"/>
            <ac:spMk id="24" creationId="{00000000-0000-0000-0000-000000000000}"/>
          </ac:spMkLst>
        </pc:spChg>
        <pc:spChg chg="mod">
          <ac:chgData name="Marko Milunovic" userId="8a070e675038055c" providerId="LiveId" clId="{D5BD41ED-E516-42EC-A22C-13BB7232C1E8}" dt="2023-02-04T22:23:43.679" v="2088" actId="1076"/>
          <ac:spMkLst>
            <pc:docMk/>
            <pc:sldMk cId="606585816" sldId="284"/>
            <ac:spMk id="26" creationId="{00000000-0000-0000-0000-000000000000}"/>
          </ac:spMkLst>
        </pc:spChg>
        <pc:spChg chg="mod">
          <ac:chgData name="Marko Milunovic" userId="8a070e675038055c" providerId="LiveId" clId="{D5BD41ED-E516-42EC-A22C-13BB7232C1E8}" dt="2023-02-04T22:28:36.185" v="2173" actId="14100"/>
          <ac:spMkLst>
            <pc:docMk/>
            <pc:sldMk cId="606585816" sldId="284"/>
            <ac:spMk id="27" creationId="{00000000-0000-0000-0000-000000000000}"/>
          </ac:spMkLst>
        </pc:spChg>
        <pc:spChg chg="mod">
          <ac:chgData name="Marko Milunovic" userId="8a070e675038055c" providerId="LiveId" clId="{D5BD41ED-E516-42EC-A22C-13BB7232C1E8}" dt="2023-02-04T22:29:09.704" v="2200" actId="20577"/>
          <ac:spMkLst>
            <pc:docMk/>
            <pc:sldMk cId="606585816" sldId="284"/>
            <ac:spMk id="28" creationId="{00000000-0000-0000-0000-000000000000}"/>
          </ac:spMkLst>
        </pc:spChg>
        <pc:spChg chg="mod">
          <ac:chgData name="Marko Milunovic" userId="8a070e675038055c" providerId="LiveId" clId="{D5BD41ED-E516-42EC-A22C-13BB7232C1E8}" dt="2023-02-04T22:28:12.754" v="2168" actId="14100"/>
          <ac:spMkLst>
            <pc:docMk/>
            <pc:sldMk cId="606585816" sldId="284"/>
            <ac:spMk id="29" creationId="{00000000-0000-0000-0000-000000000000}"/>
          </ac:spMkLst>
        </pc:spChg>
        <pc:spChg chg="mod">
          <ac:chgData name="Marko Milunovic" userId="8a070e675038055c" providerId="LiveId" clId="{D5BD41ED-E516-42EC-A22C-13BB7232C1E8}" dt="2023-02-04T22:26:11.742" v="2154" actId="1076"/>
          <ac:spMkLst>
            <pc:docMk/>
            <pc:sldMk cId="606585816" sldId="284"/>
            <ac:spMk id="30" creationId="{00000000-0000-0000-0000-000000000000}"/>
          </ac:spMkLst>
        </pc:spChg>
      </pc:sldChg>
      <pc:sldChg chg="del">
        <pc:chgData name="Marko Milunovic" userId="8a070e675038055c" providerId="LiveId" clId="{D5BD41ED-E516-42EC-A22C-13BB7232C1E8}" dt="2023-02-04T22:32:48.802" v="2206" actId="47"/>
        <pc:sldMkLst>
          <pc:docMk/>
          <pc:sldMk cId="1667382101" sldId="296"/>
        </pc:sldMkLst>
      </pc:sldChg>
      <pc:sldChg chg="del">
        <pc:chgData name="Marko Milunovic" userId="8a070e675038055c" providerId="LiveId" clId="{D5BD41ED-E516-42EC-A22C-13BB7232C1E8}" dt="2023-02-04T22:32:50.443" v="2207" actId="47"/>
        <pc:sldMkLst>
          <pc:docMk/>
          <pc:sldMk cId="390396090" sldId="306"/>
        </pc:sldMkLst>
      </pc:sldChg>
      <pc:sldChg chg="del">
        <pc:chgData name="Marko Milunovic" userId="8a070e675038055c" providerId="LiveId" clId="{D5BD41ED-E516-42EC-A22C-13BB7232C1E8}" dt="2023-02-04T22:32:51.568" v="2208" actId="47"/>
        <pc:sldMkLst>
          <pc:docMk/>
          <pc:sldMk cId="1217035126" sldId="325"/>
        </pc:sldMkLst>
      </pc:sldChg>
      <pc:sldChg chg="del">
        <pc:chgData name="Marko Milunovic" userId="8a070e675038055c" providerId="LiveId" clId="{D5BD41ED-E516-42EC-A22C-13BB7232C1E8}" dt="2023-02-04T22:32:53.594" v="2209" actId="47"/>
        <pc:sldMkLst>
          <pc:docMk/>
          <pc:sldMk cId="238401649" sldId="327"/>
        </pc:sldMkLst>
      </pc:sldChg>
      <pc:sldChg chg="addSp modSp mod ord modAnim">
        <pc:chgData name="Marko Milunovic" userId="8a070e675038055c" providerId="LiveId" clId="{D5BD41ED-E516-42EC-A22C-13BB7232C1E8}" dt="2023-02-04T21:46:20.827" v="958"/>
        <pc:sldMkLst>
          <pc:docMk/>
          <pc:sldMk cId="807852044" sldId="333"/>
        </pc:sldMkLst>
        <pc:spChg chg="add mod">
          <ac:chgData name="Marko Milunovic" userId="8a070e675038055c" providerId="LiveId" clId="{D5BD41ED-E516-42EC-A22C-13BB7232C1E8}" dt="2023-02-04T21:30:53.463" v="48" actId="1076"/>
          <ac:spMkLst>
            <pc:docMk/>
            <pc:sldMk cId="807852044" sldId="333"/>
            <ac:spMk id="2" creationId="{FEEA6A62-ED78-B763-EAD8-1A621B31E8F1}"/>
          </ac:spMkLst>
        </pc:spChg>
        <pc:spChg chg="mod">
          <ac:chgData name="Marko Milunovic" userId="8a070e675038055c" providerId="LiveId" clId="{D5BD41ED-E516-42EC-A22C-13BB7232C1E8}" dt="2023-02-04T21:46:00.914" v="954" actId="13900"/>
          <ac:spMkLst>
            <pc:docMk/>
            <pc:sldMk cId="807852044" sldId="333"/>
            <ac:spMk id="8" creationId="{00000000-0000-0000-0000-000000000000}"/>
          </ac:spMkLst>
        </pc:spChg>
        <pc:spChg chg="mod">
          <ac:chgData name="Marko Milunovic" userId="8a070e675038055c" providerId="LiveId" clId="{D5BD41ED-E516-42EC-A22C-13BB7232C1E8}" dt="2023-02-04T21:31:33.485" v="52" actId="20577"/>
          <ac:spMkLst>
            <pc:docMk/>
            <pc:sldMk cId="807852044" sldId="333"/>
            <ac:spMk id="9" creationId="{00000000-0000-0000-0000-000000000000}"/>
          </ac:spMkLst>
        </pc:spChg>
        <pc:spChg chg="mod">
          <ac:chgData name="Marko Milunovic" userId="8a070e675038055c" providerId="LiveId" clId="{D5BD41ED-E516-42EC-A22C-13BB7232C1E8}" dt="2023-02-04T21:31:38.091" v="67" actId="20577"/>
          <ac:spMkLst>
            <pc:docMk/>
            <pc:sldMk cId="807852044" sldId="333"/>
            <ac:spMk id="10" creationId="{00000000-0000-0000-0000-000000000000}"/>
          </ac:spMkLst>
        </pc:spChg>
        <pc:spChg chg="mod">
          <ac:chgData name="Marko Milunovic" userId="8a070e675038055c" providerId="LiveId" clId="{D5BD41ED-E516-42EC-A22C-13BB7232C1E8}" dt="2023-02-04T21:45:05.379" v="945" actId="403"/>
          <ac:spMkLst>
            <pc:docMk/>
            <pc:sldMk cId="807852044" sldId="333"/>
            <ac:spMk id="11" creationId="{00000000-0000-0000-0000-000000000000}"/>
          </ac:spMkLst>
        </pc:spChg>
        <pc:spChg chg="mod">
          <ac:chgData name="Marko Milunovic" userId="8a070e675038055c" providerId="LiveId" clId="{D5BD41ED-E516-42EC-A22C-13BB7232C1E8}" dt="2023-02-04T21:31:44.619" v="74"/>
          <ac:spMkLst>
            <pc:docMk/>
            <pc:sldMk cId="807852044" sldId="333"/>
            <ac:spMk id="12" creationId="{00000000-0000-0000-0000-000000000000}"/>
          </ac:spMkLst>
        </pc:spChg>
        <pc:spChg chg="mod">
          <ac:chgData name="Marko Milunovic" userId="8a070e675038055c" providerId="LiveId" clId="{D5BD41ED-E516-42EC-A22C-13BB7232C1E8}" dt="2023-02-04T21:45:14.023" v="949" actId="27636"/>
          <ac:spMkLst>
            <pc:docMk/>
            <pc:sldMk cId="807852044" sldId="333"/>
            <ac:spMk id="13" creationId="{00000000-0000-0000-0000-000000000000}"/>
          </ac:spMkLst>
        </pc:spChg>
      </pc:sldChg>
      <pc:sldChg chg="del">
        <pc:chgData name="Marko Milunovic" userId="8a070e675038055c" providerId="LiveId" clId="{D5BD41ED-E516-42EC-A22C-13BB7232C1E8}" dt="2023-02-04T22:32:54.889" v="2210" actId="47"/>
        <pc:sldMkLst>
          <pc:docMk/>
          <pc:sldMk cId="2061888183" sldId="351"/>
        </pc:sldMkLst>
      </pc:sldChg>
      <pc:sldChg chg="del">
        <pc:chgData name="Marko Milunovic" userId="8a070e675038055c" providerId="LiveId" clId="{D5BD41ED-E516-42EC-A22C-13BB7232C1E8}" dt="2023-02-05T19:27:32.344" v="3859" actId="47"/>
        <pc:sldMkLst>
          <pc:docMk/>
          <pc:sldMk cId="1093441021" sldId="366"/>
        </pc:sldMkLst>
      </pc:sldChg>
      <pc:sldChg chg="del">
        <pc:chgData name="Marko Milunovic" userId="8a070e675038055c" providerId="LiveId" clId="{D5BD41ED-E516-42EC-A22C-13BB7232C1E8}" dt="2023-02-04T22:33:02.234" v="2212" actId="47"/>
        <pc:sldMkLst>
          <pc:docMk/>
          <pc:sldMk cId="954779671" sldId="368"/>
        </pc:sldMkLst>
      </pc:sldChg>
      <pc:sldChg chg="del">
        <pc:chgData name="Marko Milunovic" userId="8a070e675038055c" providerId="LiveId" clId="{D5BD41ED-E516-42EC-A22C-13BB7232C1E8}" dt="2023-02-04T22:32:59.571" v="2211" actId="47"/>
        <pc:sldMkLst>
          <pc:docMk/>
          <pc:sldMk cId="1423801999" sldId="369"/>
        </pc:sldMkLst>
      </pc:sldChg>
      <pc:sldChg chg="del">
        <pc:chgData name="Marko Milunovic" userId="8a070e675038055c" providerId="LiveId" clId="{D5BD41ED-E516-42EC-A22C-13BB7232C1E8}" dt="2023-02-04T22:33:02.875" v="2213" actId="47"/>
        <pc:sldMkLst>
          <pc:docMk/>
          <pc:sldMk cId="922784260" sldId="372"/>
        </pc:sldMkLst>
      </pc:sldChg>
      <pc:sldChg chg="addSp delSp modSp mod">
        <pc:chgData name="Marko Milunovic" userId="8a070e675038055c" providerId="LiveId" clId="{D5BD41ED-E516-42EC-A22C-13BB7232C1E8}" dt="2023-02-05T19:55:08.736" v="4738" actId="478"/>
        <pc:sldMkLst>
          <pc:docMk/>
          <pc:sldMk cId="1534145399" sldId="374"/>
        </pc:sldMkLst>
        <pc:spChg chg="add del mod">
          <ac:chgData name="Marko Milunovic" userId="8a070e675038055c" providerId="LiveId" clId="{D5BD41ED-E516-42EC-A22C-13BB7232C1E8}" dt="2023-02-04T22:00:28.501" v="1673" actId="21"/>
          <ac:spMkLst>
            <pc:docMk/>
            <pc:sldMk cId="1534145399" sldId="374"/>
            <ac:spMk id="3" creationId="{7754FAE5-07A5-C6CB-8853-024347FD44ED}"/>
          </ac:spMkLst>
        </pc:spChg>
        <pc:spChg chg="add del mod">
          <ac:chgData name="Marko Milunovic" userId="8a070e675038055c" providerId="LiveId" clId="{D5BD41ED-E516-42EC-A22C-13BB7232C1E8}" dt="2023-02-05T19:55:08.736" v="4738" actId="478"/>
          <ac:spMkLst>
            <pc:docMk/>
            <pc:sldMk cId="1534145399" sldId="374"/>
            <ac:spMk id="3" creationId="{B447F2EC-BE74-432C-1045-5E568FE8BBF4}"/>
          </ac:spMkLst>
        </pc:spChg>
        <pc:spChg chg="mod">
          <ac:chgData name="Marko Milunovic" userId="8a070e675038055c" providerId="LiveId" clId="{D5BD41ED-E516-42EC-A22C-13BB7232C1E8}" dt="2023-02-04T22:00:14.949" v="1643" actId="20577"/>
          <ac:spMkLst>
            <pc:docMk/>
            <pc:sldMk cId="1534145399" sldId="374"/>
            <ac:spMk id="7" creationId="{00000000-0000-0000-0000-000000000000}"/>
          </ac:spMkLst>
        </pc:spChg>
        <pc:spChg chg="del mod">
          <ac:chgData name="Marko Milunovic" userId="8a070e675038055c" providerId="LiveId" clId="{D5BD41ED-E516-42EC-A22C-13BB7232C1E8}" dt="2023-02-05T19:55:03.490" v="4737" actId="478"/>
          <ac:spMkLst>
            <pc:docMk/>
            <pc:sldMk cId="1534145399" sldId="374"/>
            <ac:spMk id="8" creationId="{00000000-0000-0000-0000-000000000000}"/>
          </ac:spMkLst>
        </pc:spChg>
        <pc:spChg chg="del">
          <ac:chgData name="Marko Milunovic" userId="8a070e675038055c" providerId="LiveId" clId="{D5BD41ED-E516-42EC-A22C-13BB7232C1E8}" dt="2023-02-04T22:00:24.675" v="1672" actId="21"/>
          <ac:spMkLst>
            <pc:docMk/>
            <pc:sldMk cId="1534145399" sldId="374"/>
            <ac:spMk id="9" creationId="{00000000-0000-0000-0000-000000000000}"/>
          </ac:spMkLst>
        </pc:spChg>
      </pc:sldChg>
      <pc:sldChg chg="del ord">
        <pc:chgData name="Marko Milunovic" userId="8a070e675038055c" providerId="LiveId" clId="{D5BD41ED-E516-42EC-A22C-13BB7232C1E8}" dt="2023-02-04T22:32:41.746" v="2202" actId="47"/>
        <pc:sldMkLst>
          <pc:docMk/>
          <pc:sldMk cId="2234670760" sldId="375"/>
        </pc:sldMkLst>
      </pc:sldChg>
      <pc:sldChg chg="addSp delSp modSp del mod addAnim delAnim modAnim">
        <pc:chgData name="Marko Milunovic" userId="8a070e675038055c" providerId="LiveId" clId="{D5BD41ED-E516-42EC-A22C-13BB7232C1E8}" dt="2023-02-05T19:27:33.863" v="3860" actId="47"/>
        <pc:sldMkLst>
          <pc:docMk/>
          <pc:sldMk cId="153336435" sldId="385"/>
        </pc:sldMkLst>
        <pc:spChg chg="del">
          <ac:chgData name="Marko Milunovic" userId="8a070e675038055c" providerId="LiveId" clId="{D5BD41ED-E516-42EC-A22C-13BB7232C1E8}" dt="2023-02-05T18:34:26.034" v="3454" actId="478"/>
          <ac:spMkLst>
            <pc:docMk/>
            <pc:sldMk cId="153336435" sldId="385"/>
            <ac:spMk id="2" creationId="{00000000-0000-0000-0000-000000000000}"/>
          </ac:spMkLst>
        </pc:spChg>
        <pc:spChg chg="del mod">
          <ac:chgData name="Marko Milunovic" userId="8a070e675038055c" providerId="LiveId" clId="{D5BD41ED-E516-42EC-A22C-13BB7232C1E8}" dt="2023-02-05T18:33:05.049" v="3435" actId="478"/>
          <ac:spMkLst>
            <pc:docMk/>
            <pc:sldMk cId="153336435" sldId="385"/>
            <ac:spMk id="8" creationId="{00000000-0000-0000-0000-000000000000}"/>
          </ac:spMkLst>
        </pc:spChg>
        <pc:spChg chg="del mod">
          <ac:chgData name="Marko Milunovic" userId="8a070e675038055c" providerId="LiveId" clId="{D5BD41ED-E516-42EC-A22C-13BB7232C1E8}" dt="2023-02-05T18:31:12.544" v="3415" actId="478"/>
          <ac:spMkLst>
            <pc:docMk/>
            <pc:sldMk cId="153336435" sldId="385"/>
            <ac:spMk id="9" creationId="{00000000-0000-0000-0000-000000000000}"/>
          </ac:spMkLst>
        </pc:spChg>
        <pc:spChg chg="del mod">
          <ac:chgData name="Marko Milunovic" userId="8a070e675038055c" providerId="LiveId" clId="{D5BD41ED-E516-42EC-A22C-13BB7232C1E8}" dt="2023-02-05T18:33:40.542" v="3443" actId="478"/>
          <ac:spMkLst>
            <pc:docMk/>
            <pc:sldMk cId="153336435" sldId="385"/>
            <ac:spMk id="10" creationId="{00000000-0000-0000-0000-000000000000}"/>
          </ac:spMkLst>
        </pc:spChg>
        <pc:spChg chg="del mod">
          <ac:chgData name="Marko Milunovic" userId="8a070e675038055c" providerId="LiveId" clId="{D5BD41ED-E516-42EC-A22C-13BB7232C1E8}" dt="2023-02-05T18:33:47.915" v="3446" actId="478"/>
          <ac:spMkLst>
            <pc:docMk/>
            <pc:sldMk cId="153336435" sldId="385"/>
            <ac:spMk id="11" creationId="{00000000-0000-0000-0000-000000000000}"/>
          </ac:spMkLst>
        </pc:spChg>
        <pc:spChg chg="del mod">
          <ac:chgData name="Marko Milunovic" userId="8a070e675038055c" providerId="LiveId" clId="{D5BD41ED-E516-42EC-A22C-13BB7232C1E8}" dt="2023-02-05T18:33:24.149" v="3438" actId="478"/>
          <ac:spMkLst>
            <pc:docMk/>
            <pc:sldMk cId="153336435" sldId="385"/>
            <ac:spMk id="12" creationId="{00000000-0000-0000-0000-000000000000}"/>
          </ac:spMkLst>
        </pc:spChg>
        <pc:spChg chg="del mod">
          <ac:chgData name="Marko Milunovic" userId="8a070e675038055c" providerId="LiveId" clId="{D5BD41ED-E516-42EC-A22C-13BB7232C1E8}" dt="2023-02-05T18:34:20.392" v="3453" actId="478"/>
          <ac:spMkLst>
            <pc:docMk/>
            <pc:sldMk cId="153336435" sldId="385"/>
            <ac:spMk id="13" creationId="{00000000-0000-0000-0000-000000000000}"/>
          </ac:spMkLst>
        </pc:spChg>
        <pc:spChg chg="del mod">
          <ac:chgData name="Marko Milunovic" userId="8a070e675038055c" providerId="LiveId" clId="{D5BD41ED-E516-42EC-A22C-13BB7232C1E8}" dt="2023-02-05T18:34:18.914" v="3452" actId="478"/>
          <ac:spMkLst>
            <pc:docMk/>
            <pc:sldMk cId="153336435" sldId="385"/>
            <ac:spMk id="14" creationId="{00000000-0000-0000-0000-000000000000}"/>
          </ac:spMkLst>
        </pc:spChg>
        <pc:spChg chg="del">
          <ac:chgData name="Marko Milunovic" userId="8a070e675038055c" providerId="LiveId" clId="{D5BD41ED-E516-42EC-A22C-13BB7232C1E8}" dt="2023-02-05T18:34:17.198" v="3451" actId="478"/>
          <ac:spMkLst>
            <pc:docMk/>
            <pc:sldMk cId="153336435" sldId="385"/>
            <ac:spMk id="15" creationId="{00000000-0000-0000-0000-000000000000}"/>
          </ac:spMkLst>
        </pc:spChg>
        <pc:spChg chg="add del mod">
          <ac:chgData name="Marko Milunovic" userId="8a070e675038055c" providerId="LiveId" clId="{D5BD41ED-E516-42EC-A22C-13BB7232C1E8}" dt="2023-02-05T18:48:52.558" v="3563" actId="478"/>
          <ac:spMkLst>
            <pc:docMk/>
            <pc:sldMk cId="153336435" sldId="385"/>
            <ac:spMk id="22" creationId="{15E7CD0E-EAAC-ABA4-4500-999EC511E97B}"/>
          </ac:spMkLst>
        </pc:spChg>
        <pc:spChg chg="add del mod">
          <ac:chgData name="Marko Milunovic" userId="8a070e675038055c" providerId="LiveId" clId="{D5BD41ED-E516-42EC-A22C-13BB7232C1E8}" dt="2023-02-05T18:43:37.523" v="3526" actId="478"/>
          <ac:spMkLst>
            <pc:docMk/>
            <pc:sldMk cId="153336435" sldId="385"/>
            <ac:spMk id="26" creationId="{677F2FC1-8345-ABDC-484E-726700FC7A52}"/>
          </ac:spMkLst>
        </pc:spChg>
        <pc:spChg chg="add del mod">
          <ac:chgData name="Marko Milunovic" userId="8a070e675038055c" providerId="LiveId" clId="{D5BD41ED-E516-42EC-A22C-13BB7232C1E8}" dt="2023-02-05T18:42:35.732" v="3518" actId="478"/>
          <ac:spMkLst>
            <pc:docMk/>
            <pc:sldMk cId="153336435" sldId="385"/>
            <ac:spMk id="52" creationId="{3EDBE009-F686-F989-6854-E694DF4AD3F2}"/>
          </ac:spMkLst>
        </pc:spChg>
        <pc:spChg chg="add del mod">
          <ac:chgData name="Marko Milunovic" userId="8a070e675038055c" providerId="LiveId" clId="{D5BD41ED-E516-42EC-A22C-13BB7232C1E8}" dt="2023-02-05T18:42:37.916" v="3519" actId="478"/>
          <ac:spMkLst>
            <pc:docMk/>
            <pc:sldMk cId="153336435" sldId="385"/>
            <ac:spMk id="53" creationId="{BE7E0226-07C8-C329-8634-D67258F10BF3}"/>
          </ac:spMkLst>
        </pc:spChg>
        <pc:spChg chg="add del mod">
          <ac:chgData name="Marko Milunovic" userId="8a070e675038055c" providerId="LiveId" clId="{D5BD41ED-E516-42EC-A22C-13BB7232C1E8}" dt="2023-02-05T18:33:26.758" v="3439" actId="478"/>
          <ac:spMkLst>
            <pc:docMk/>
            <pc:sldMk cId="153336435" sldId="385"/>
            <ac:spMk id="83" creationId="{2D2A8101-5630-FADF-15B8-BC8E6DC07A78}"/>
          </ac:spMkLst>
        </pc:spChg>
        <pc:spChg chg="add del mod">
          <ac:chgData name="Marko Milunovic" userId="8a070e675038055c" providerId="LiveId" clId="{D5BD41ED-E516-42EC-A22C-13BB7232C1E8}" dt="2023-02-05T18:45:27.404" v="3544" actId="478"/>
          <ac:spMkLst>
            <pc:docMk/>
            <pc:sldMk cId="153336435" sldId="385"/>
            <ac:spMk id="87" creationId="{E2063B33-C07E-4898-C2AF-684AC8B2CCFF}"/>
          </ac:spMkLst>
        </pc:spChg>
        <pc:spChg chg="add del mod">
          <ac:chgData name="Marko Milunovic" userId="8a070e675038055c" providerId="LiveId" clId="{D5BD41ED-E516-42EC-A22C-13BB7232C1E8}" dt="2023-02-05T18:42:24.248" v="3514" actId="21"/>
          <ac:spMkLst>
            <pc:docMk/>
            <pc:sldMk cId="153336435" sldId="385"/>
            <ac:spMk id="100" creationId="{3122896F-FDFC-407A-C57B-0D05DE78973F}"/>
          </ac:spMkLst>
        </pc:spChg>
        <pc:spChg chg="add del mod">
          <ac:chgData name="Marko Milunovic" userId="8a070e675038055c" providerId="LiveId" clId="{D5BD41ED-E516-42EC-A22C-13BB7232C1E8}" dt="2023-02-05T18:46:54.363" v="3553" actId="478"/>
          <ac:spMkLst>
            <pc:docMk/>
            <pc:sldMk cId="153336435" sldId="385"/>
            <ac:spMk id="101" creationId="{815CEB82-6CB0-4F59-B814-FB862D730A01}"/>
          </ac:spMkLst>
        </pc:spChg>
        <pc:spChg chg="add del mod">
          <ac:chgData name="Marko Milunovic" userId="8a070e675038055c" providerId="LiveId" clId="{D5BD41ED-E516-42EC-A22C-13BB7232C1E8}" dt="2023-02-05T18:46:58.351" v="3554" actId="478"/>
          <ac:spMkLst>
            <pc:docMk/>
            <pc:sldMk cId="153336435" sldId="385"/>
            <ac:spMk id="102" creationId="{4DE6D201-BED3-BB80-DE8E-8B8E14F2698B}"/>
          </ac:spMkLst>
        </pc:spChg>
        <pc:spChg chg="add del mod">
          <ac:chgData name="Marko Milunovic" userId="8a070e675038055c" providerId="LiveId" clId="{D5BD41ED-E516-42EC-A22C-13BB7232C1E8}" dt="2023-02-05T18:44:20.948" v="3536" actId="478"/>
          <ac:spMkLst>
            <pc:docMk/>
            <pc:sldMk cId="153336435" sldId="385"/>
            <ac:spMk id="103" creationId="{2A877F7F-1FC2-C596-6B67-CF039CD1CFA6}"/>
          </ac:spMkLst>
        </pc:spChg>
        <pc:spChg chg="add del mod">
          <ac:chgData name="Marko Milunovic" userId="8a070e675038055c" providerId="LiveId" clId="{D5BD41ED-E516-42EC-A22C-13BB7232C1E8}" dt="2023-02-05T18:56:33.722" v="3610" actId="478"/>
          <ac:spMkLst>
            <pc:docMk/>
            <pc:sldMk cId="153336435" sldId="385"/>
            <ac:spMk id="104" creationId="{85F6A3AE-A273-FDDE-F645-F09597C279E4}"/>
          </ac:spMkLst>
        </pc:spChg>
        <pc:spChg chg="add del mod">
          <ac:chgData name="Marko Milunovic" userId="8a070e675038055c" providerId="LiveId" clId="{D5BD41ED-E516-42EC-A22C-13BB7232C1E8}" dt="2023-02-05T18:54:10.917" v="3592" actId="478"/>
          <ac:spMkLst>
            <pc:docMk/>
            <pc:sldMk cId="153336435" sldId="385"/>
            <ac:spMk id="105" creationId="{BD7C2C9D-FE7A-160F-00BB-FB49B289AA06}"/>
          </ac:spMkLst>
        </pc:spChg>
        <pc:spChg chg="add del mod">
          <ac:chgData name="Marko Milunovic" userId="8a070e675038055c" providerId="LiveId" clId="{D5BD41ED-E516-42EC-A22C-13BB7232C1E8}" dt="2023-02-05T18:59:40.096" v="3638" actId="478"/>
          <ac:spMkLst>
            <pc:docMk/>
            <pc:sldMk cId="153336435" sldId="385"/>
            <ac:spMk id="125" creationId="{36C4E9F5-8010-7C07-F5AF-EF107DA68AB2}"/>
          </ac:spMkLst>
        </pc:spChg>
        <pc:spChg chg="add del mod">
          <ac:chgData name="Marko Milunovic" userId="8a070e675038055c" providerId="LiveId" clId="{D5BD41ED-E516-42EC-A22C-13BB7232C1E8}" dt="2023-02-05T19:00:37.465" v="3659" actId="478"/>
          <ac:spMkLst>
            <pc:docMk/>
            <pc:sldMk cId="153336435" sldId="385"/>
            <ac:spMk id="126" creationId="{67354486-D267-CA72-65B8-5504BE81B25B}"/>
          </ac:spMkLst>
        </pc:spChg>
        <pc:spChg chg="add del mod">
          <ac:chgData name="Marko Milunovic" userId="8a070e675038055c" providerId="LiveId" clId="{D5BD41ED-E516-42EC-A22C-13BB7232C1E8}" dt="2023-02-05T18:59:43.929" v="3640" actId="478"/>
          <ac:spMkLst>
            <pc:docMk/>
            <pc:sldMk cId="153336435" sldId="385"/>
            <ac:spMk id="127" creationId="{242FA4FE-79B9-6DD4-B2B1-01A82D1C2B72}"/>
          </ac:spMkLst>
        </pc:spChg>
        <pc:spChg chg="add del mod">
          <ac:chgData name="Marko Milunovic" userId="8a070e675038055c" providerId="LiveId" clId="{D5BD41ED-E516-42EC-A22C-13BB7232C1E8}" dt="2023-02-05T18:51:41.847" v="3575" actId="478"/>
          <ac:spMkLst>
            <pc:docMk/>
            <pc:sldMk cId="153336435" sldId="385"/>
            <ac:spMk id="131" creationId="{D16B5F9D-584F-E85F-3A2A-242AF1999145}"/>
          </ac:spMkLst>
        </pc:spChg>
        <pc:spChg chg="add del mod">
          <ac:chgData name="Marko Milunovic" userId="8a070e675038055c" providerId="LiveId" clId="{D5BD41ED-E516-42EC-A22C-13BB7232C1E8}" dt="2023-02-05T18:59:45.243" v="3641" actId="478"/>
          <ac:spMkLst>
            <pc:docMk/>
            <pc:sldMk cId="153336435" sldId="385"/>
            <ac:spMk id="133" creationId="{E97BABE4-30B6-C1B3-A6C9-14E8DF0F0807}"/>
          </ac:spMkLst>
        </pc:spChg>
        <pc:spChg chg="add del mod">
          <ac:chgData name="Marko Milunovic" userId="8a070e675038055c" providerId="LiveId" clId="{D5BD41ED-E516-42EC-A22C-13BB7232C1E8}" dt="2023-02-05T18:59:47.742" v="3642" actId="478"/>
          <ac:spMkLst>
            <pc:docMk/>
            <pc:sldMk cId="153336435" sldId="385"/>
            <ac:spMk id="137" creationId="{B28991F5-4252-F9C0-733D-28B86F9B2E48}"/>
          </ac:spMkLst>
        </pc:spChg>
        <pc:spChg chg="add del mod">
          <ac:chgData name="Marko Milunovic" userId="8a070e675038055c" providerId="LiveId" clId="{D5BD41ED-E516-42EC-A22C-13BB7232C1E8}" dt="2023-02-05T18:57:48.093" v="3619" actId="478"/>
          <ac:spMkLst>
            <pc:docMk/>
            <pc:sldMk cId="153336435" sldId="385"/>
            <ac:spMk id="141" creationId="{E5D40B05-ABAB-E676-930E-7135F470A308}"/>
          </ac:spMkLst>
        </pc:spChg>
        <pc:spChg chg="add del mod">
          <ac:chgData name="Marko Milunovic" userId="8a070e675038055c" providerId="LiveId" clId="{D5BD41ED-E516-42EC-A22C-13BB7232C1E8}" dt="2023-02-05T18:57:45.679" v="3618" actId="478"/>
          <ac:spMkLst>
            <pc:docMk/>
            <pc:sldMk cId="153336435" sldId="385"/>
            <ac:spMk id="142" creationId="{3D886428-7389-1AFB-22DD-5B80A82F5BCC}"/>
          </ac:spMkLst>
        </pc:spChg>
        <pc:spChg chg="add del mod">
          <ac:chgData name="Marko Milunovic" userId="8a070e675038055c" providerId="LiveId" clId="{D5BD41ED-E516-42EC-A22C-13BB7232C1E8}" dt="2023-02-05T18:59:53.570" v="3645" actId="478"/>
          <ac:spMkLst>
            <pc:docMk/>
            <pc:sldMk cId="153336435" sldId="385"/>
            <ac:spMk id="146" creationId="{C9757F8F-63C6-8B0F-6E60-7C529DD0EFF4}"/>
          </ac:spMkLst>
        </pc:spChg>
        <pc:spChg chg="add del mod">
          <ac:chgData name="Marko Milunovic" userId="8a070e675038055c" providerId="LiveId" clId="{D5BD41ED-E516-42EC-A22C-13BB7232C1E8}" dt="2023-02-05T18:58:03.877" v="3623" actId="478"/>
          <ac:spMkLst>
            <pc:docMk/>
            <pc:sldMk cId="153336435" sldId="385"/>
            <ac:spMk id="158" creationId="{F47974F1-0938-D34A-8C57-5773662D6CF3}"/>
          </ac:spMkLst>
        </pc:spChg>
        <pc:spChg chg="add del mod">
          <ac:chgData name="Marko Milunovic" userId="8a070e675038055c" providerId="LiveId" clId="{D5BD41ED-E516-42EC-A22C-13BB7232C1E8}" dt="2023-02-05T19:01:57.323" v="3674" actId="478"/>
          <ac:spMkLst>
            <pc:docMk/>
            <pc:sldMk cId="153336435" sldId="385"/>
            <ac:spMk id="162" creationId="{A0F55E22-7D01-03D1-9134-DC108857141B}"/>
          </ac:spMkLst>
        </pc:spChg>
        <pc:spChg chg="add del mod">
          <ac:chgData name="Marko Milunovic" userId="8a070e675038055c" providerId="LiveId" clId="{D5BD41ED-E516-42EC-A22C-13BB7232C1E8}" dt="2023-02-05T19:01:11.803" v="3664" actId="478"/>
          <ac:spMkLst>
            <pc:docMk/>
            <pc:sldMk cId="153336435" sldId="385"/>
            <ac:spMk id="165" creationId="{C9240598-DC46-F3E4-D06D-C8A8AA868869}"/>
          </ac:spMkLst>
        </pc:spChg>
        <pc:spChg chg="add del mod">
          <ac:chgData name="Marko Milunovic" userId="8a070e675038055c" providerId="LiveId" clId="{D5BD41ED-E516-42EC-A22C-13BB7232C1E8}" dt="2023-02-05T18:59:41.752" v="3639" actId="478"/>
          <ac:spMkLst>
            <pc:docMk/>
            <pc:sldMk cId="153336435" sldId="385"/>
            <ac:spMk id="168" creationId="{F8FFA331-8B2C-548B-AB9C-4F1C3D7E486A}"/>
          </ac:spMkLst>
        </pc:spChg>
        <pc:spChg chg="add del mod">
          <ac:chgData name="Marko Milunovic" userId="8a070e675038055c" providerId="LiveId" clId="{D5BD41ED-E516-42EC-A22C-13BB7232C1E8}" dt="2023-02-05T18:59:51.694" v="3644" actId="478"/>
          <ac:spMkLst>
            <pc:docMk/>
            <pc:sldMk cId="153336435" sldId="385"/>
            <ac:spMk id="169" creationId="{C9C91796-3D59-91F9-786A-C6F4EE99823E}"/>
          </ac:spMkLst>
        </pc:spChg>
        <pc:spChg chg="add del mod">
          <ac:chgData name="Marko Milunovic" userId="8a070e675038055c" providerId="LiveId" clId="{D5BD41ED-E516-42EC-A22C-13BB7232C1E8}" dt="2023-02-05T18:59:49.095" v="3643" actId="478"/>
          <ac:spMkLst>
            <pc:docMk/>
            <pc:sldMk cId="153336435" sldId="385"/>
            <ac:spMk id="170" creationId="{C650D45B-2331-3EE9-9B07-57FD41DBB396}"/>
          </ac:spMkLst>
        </pc:spChg>
        <pc:spChg chg="add del mod">
          <ac:chgData name="Marko Milunovic" userId="8a070e675038055c" providerId="LiveId" clId="{D5BD41ED-E516-42EC-A22C-13BB7232C1E8}" dt="2023-02-05T19:04:24.843" v="3692" actId="478"/>
          <ac:spMkLst>
            <pc:docMk/>
            <pc:sldMk cId="153336435" sldId="385"/>
            <ac:spMk id="174" creationId="{F67CF98F-C268-E2FC-0E72-F53A57B4A3E8}"/>
          </ac:spMkLst>
        </pc:spChg>
        <pc:spChg chg="add del mod">
          <ac:chgData name="Marko Milunovic" userId="8a070e675038055c" providerId="LiveId" clId="{D5BD41ED-E516-42EC-A22C-13BB7232C1E8}" dt="2023-02-05T19:04:11.943" v="3687" actId="478"/>
          <ac:spMkLst>
            <pc:docMk/>
            <pc:sldMk cId="153336435" sldId="385"/>
            <ac:spMk id="175" creationId="{31DC8F17-91C4-D9D1-BFF8-DFD7C4E4ED5D}"/>
          </ac:spMkLst>
        </pc:spChg>
        <pc:spChg chg="add del mod">
          <ac:chgData name="Marko Milunovic" userId="8a070e675038055c" providerId="LiveId" clId="{D5BD41ED-E516-42EC-A22C-13BB7232C1E8}" dt="2023-02-05T19:04:09.915" v="3686" actId="478"/>
          <ac:spMkLst>
            <pc:docMk/>
            <pc:sldMk cId="153336435" sldId="385"/>
            <ac:spMk id="176" creationId="{96CE9FA3-A939-DB06-141C-4A42D3A15FF5}"/>
          </ac:spMkLst>
        </pc:spChg>
        <pc:spChg chg="add del mod">
          <ac:chgData name="Marko Milunovic" userId="8a070e675038055c" providerId="LiveId" clId="{D5BD41ED-E516-42EC-A22C-13BB7232C1E8}" dt="2023-02-05T19:04:03.773" v="3684" actId="478"/>
          <ac:spMkLst>
            <pc:docMk/>
            <pc:sldMk cId="153336435" sldId="385"/>
            <ac:spMk id="177" creationId="{28A68F78-D177-2CFC-34CD-0065F75F2704}"/>
          </ac:spMkLst>
        </pc:spChg>
        <pc:spChg chg="add del mod">
          <ac:chgData name="Marko Milunovic" userId="8a070e675038055c" providerId="LiveId" clId="{D5BD41ED-E516-42EC-A22C-13BB7232C1E8}" dt="2023-02-05T19:04:13.568" v="3688" actId="478"/>
          <ac:spMkLst>
            <pc:docMk/>
            <pc:sldMk cId="153336435" sldId="385"/>
            <ac:spMk id="178" creationId="{29A638EB-9803-7D53-7376-FAD3E4350A9C}"/>
          </ac:spMkLst>
        </pc:spChg>
        <pc:spChg chg="add del mod">
          <ac:chgData name="Marko Milunovic" userId="8a070e675038055c" providerId="LiveId" clId="{D5BD41ED-E516-42EC-A22C-13BB7232C1E8}" dt="2023-02-05T19:04:15.317" v="3689" actId="478"/>
          <ac:spMkLst>
            <pc:docMk/>
            <pc:sldMk cId="153336435" sldId="385"/>
            <ac:spMk id="179" creationId="{25D77568-ADC6-59EF-068F-EAB1A5043CB7}"/>
          </ac:spMkLst>
        </pc:spChg>
        <pc:spChg chg="add del mod">
          <ac:chgData name="Marko Milunovic" userId="8a070e675038055c" providerId="LiveId" clId="{D5BD41ED-E516-42EC-A22C-13BB7232C1E8}" dt="2023-02-05T19:04:02.080" v="3683" actId="478"/>
          <ac:spMkLst>
            <pc:docMk/>
            <pc:sldMk cId="153336435" sldId="385"/>
            <ac:spMk id="180" creationId="{51B0F49E-C351-497C-656D-02089E3FDBF7}"/>
          </ac:spMkLst>
        </pc:spChg>
        <pc:spChg chg="add del mod">
          <ac:chgData name="Marko Milunovic" userId="8a070e675038055c" providerId="LiveId" clId="{D5BD41ED-E516-42EC-A22C-13BB7232C1E8}" dt="2023-02-05T19:05:26.047" v="3712" actId="478"/>
          <ac:spMkLst>
            <pc:docMk/>
            <pc:sldMk cId="153336435" sldId="385"/>
            <ac:spMk id="181" creationId="{7AD84FE9-3623-A627-AD58-4C6B55077D7F}"/>
          </ac:spMkLst>
        </pc:spChg>
        <pc:spChg chg="add del mod">
          <ac:chgData name="Marko Milunovic" userId="8a070e675038055c" providerId="LiveId" clId="{D5BD41ED-E516-42EC-A22C-13BB7232C1E8}" dt="2023-02-05T19:03:56.268" v="3681" actId="478"/>
          <ac:spMkLst>
            <pc:docMk/>
            <pc:sldMk cId="153336435" sldId="385"/>
            <ac:spMk id="182" creationId="{0B79D79B-0178-A223-FB19-966F674CBB60}"/>
          </ac:spMkLst>
        </pc:spChg>
        <pc:spChg chg="add del mod">
          <ac:chgData name="Marko Milunovic" userId="8a070e675038055c" providerId="LiveId" clId="{D5BD41ED-E516-42EC-A22C-13BB7232C1E8}" dt="2023-02-05T19:03:58.651" v="3682" actId="478"/>
          <ac:spMkLst>
            <pc:docMk/>
            <pc:sldMk cId="153336435" sldId="385"/>
            <ac:spMk id="183" creationId="{2B30E7CE-49E1-7F0F-FEC4-CF43622ED8C7}"/>
          </ac:spMkLst>
        </pc:spChg>
        <pc:spChg chg="add del mod">
          <ac:chgData name="Marko Milunovic" userId="8a070e675038055c" providerId="LiveId" clId="{D5BD41ED-E516-42EC-A22C-13BB7232C1E8}" dt="2023-02-05T19:05:47.907" v="3719" actId="478"/>
          <ac:spMkLst>
            <pc:docMk/>
            <pc:sldMk cId="153336435" sldId="385"/>
            <ac:spMk id="184" creationId="{ADB420BB-2809-5C88-F8CD-B4A601EB6C9E}"/>
          </ac:spMkLst>
        </pc:spChg>
        <pc:spChg chg="add mod">
          <ac:chgData name="Marko Milunovic" userId="8a070e675038055c" providerId="LiveId" clId="{D5BD41ED-E516-42EC-A22C-13BB7232C1E8}" dt="2023-02-05T19:04:34.281" v="3695" actId="1076"/>
          <ac:spMkLst>
            <pc:docMk/>
            <pc:sldMk cId="153336435" sldId="385"/>
            <ac:spMk id="185" creationId="{9FD2064A-D169-2C47-4622-1F7BE1398D2A}"/>
          </ac:spMkLst>
        </pc:spChg>
        <pc:spChg chg="add mod">
          <ac:chgData name="Marko Milunovic" userId="8a070e675038055c" providerId="LiveId" clId="{D5BD41ED-E516-42EC-A22C-13BB7232C1E8}" dt="2023-02-05T19:06:36.490" v="3724" actId="1076"/>
          <ac:spMkLst>
            <pc:docMk/>
            <pc:sldMk cId="153336435" sldId="385"/>
            <ac:spMk id="186" creationId="{3D3C8584-A7AD-F76F-288A-B153E257EAE4}"/>
          </ac:spMkLst>
        </pc:spChg>
        <pc:spChg chg="add mod">
          <ac:chgData name="Marko Milunovic" userId="8a070e675038055c" providerId="LiveId" clId="{D5BD41ED-E516-42EC-A22C-13BB7232C1E8}" dt="2023-02-05T19:06:45.017" v="3726" actId="1076"/>
          <ac:spMkLst>
            <pc:docMk/>
            <pc:sldMk cId="153336435" sldId="385"/>
            <ac:spMk id="187" creationId="{494685C1-7BE0-D59D-CD1A-8CDC228334C4}"/>
          </ac:spMkLst>
        </pc:spChg>
        <pc:spChg chg="add mod">
          <ac:chgData name="Marko Milunovic" userId="8a070e675038055c" providerId="LiveId" clId="{D5BD41ED-E516-42EC-A22C-13BB7232C1E8}" dt="2023-02-05T19:06:40.426" v="3725" actId="1076"/>
          <ac:spMkLst>
            <pc:docMk/>
            <pc:sldMk cId="153336435" sldId="385"/>
            <ac:spMk id="188" creationId="{9EF459CC-A396-09A0-8987-699C665FE356}"/>
          </ac:spMkLst>
        </pc:spChg>
        <pc:spChg chg="add mod">
          <ac:chgData name="Marko Milunovic" userId="8a070e675038055c" providerId="LiveId" clId="{D5BD41ED-E516-42EC-A22C-13BB7232C1E8}" dt="2023-02-05T19:15:04.091" v="3787" actId="1076"/>
          <ac:spMkLst>
            <pc:docMk/>
            <pc:sldMk cId="153336435" sldId="385"/>
            <ac:spMk id="189" creationId="{D22F0AF4-ABC5-3627-9F4A-894B93BA8B9F}"/>
          </ac:spMkLst>
        </pc:spChg>
        <pc:spChg chg="add mod">
          <ac:chgData name="Marko Milunovic" userId="8a070e675038055c" providerId="LiveId" clId="{D5BD41ED-E516-42EC-A22C-13BB7232C1E8}" dt="2023-02-05T19:15:10.373" v="3788" actId="1076"/>
          <ac:spMkLst>
            <pc:docMk/>
            <pc:sldMk cId="153336435" sldId="385"/>
            <ac:spMk id="190" creationId="{1C06BF8A-A2CB-649E-0F49-9213C0BA611E}"/>
          </ac:spMkLst>
        </pc:spChg>
        <pc:spChg chg="add del mod">
          <ac:chgData name="Marko Milunovic" userId="8a070e675038055c" providerId="LiveId" clId="{D5BD41ED-E516-42EC-A22C-13BB7232C1E8}" dt="2023-02-05T19:10:14.682" v="3760" actId="478"/>
          <ac:spMkLst>
            <pc:docMk/>
            <pc:sldMk cId="153336435" sldId="385"/>
            <ac:spMk id="191" creationId="{E36D4C8F-075C-796A-A982-0832DF11F647}"/>
          </ac:spMkLst>
        </pc:spChg>
        <pc:spChg chg="add del mod">
          <ac:chgData name="Marko Milunovic" userId="8a070e675038055c" providerId="LiveId" clId="{D5BD41ED-E516-42EC-A22C-13BB7232C1E8}" dt="2023-02-05T19:09:11.397" v="3740" actId="478"/>
          <ac:spMkLst>
            <pc:docMk/>
            <pc:sldMk cId="153336435" sldId="385"/>
            <ac:spMk id="192" creationId="{FB709C65-8E72-F383-419A-28CE4E6B00C5}"/>
          </ac:spMkLst>
        </pc:spChg>
        <pc:spChg chg="add del mod">
          <ac:chgData name="Marko Milunovic" userId="8a070e675038055c" providerId="LiveId" clId="{D5BD41ED-E516-42EC-A22C-13BB7232C1E8}" dt="2023-02-05T19:09:13.787" v="3741" actId="478"/>
          <ac:spMkLst>
            <pc:docMk/>
            <pc:sldMk cId="153336435" sldId="385"/>
            <ac:spMk id="193" creationId="{0AC19506-21A0-70E1-B762-17E456003CDB}"/>
          </ac:spMkLst>
        </pc:spChg>
        <pc:spChg chg="add del mod">
          <ac:chgData name="Marko Milunovic" userId="8a070e675038055c" providerId="LiveId" clId="{D5BD41ED-E516-42EC-A22C-13BB7232C1E8}" dt="2023-02-05T19:14:23.886" v="3780" actId="478"/>
          <ac:spMkLst>
            <pc:docMk/>
            <pc:sldMk cId="153336435" sldId="385"/>
            <ac:spMk id="194" creationId="{B6E0DEFD-103E-ED8E-D4E5-CDE3A3EE495A}"/>
          </ac:spMkLst>
        </pc:spChg>
        <pc:spChg chg="add del mod">
          <ac:chgData name="Marko Milunovic" userId="8a070e675038055c" providerId="LiveId" clId="{D5BD41ED-E516-42EC-A22C-13BB7232C1E8}" dt="2023-02-05T19:22:42.473" v="3813" actId="478"/>
          <ac:spMkLst>
            <pc:docMk/>
            <pc:sldMk cId="153336435" sldId="385"/>
            <ac:spMk id="213" creationId="{3B779A23-B9D3-D6B5-E687-FA5D604CB104}"/>
          </ac:spMkLst>
        </pc:spChg>
        <pc:spChg chg="add del mod">
          <ac:chgData name="Marko Milunovic" userId="8a070e675038055c" providerId="LiveId" clId="{D5BD41ED-E516-42EC-A22C-13BB7232C1E8}" dt="2023-02-05T19:22:38.950" v="3811" actId="478"/>
          <ac:spMkLst>
            <pc:docMk/>
            <pc:sldMk cId="153336435" sldId="385"/>
            <ac:spMk id="214" creationId="{F6C75A63-6FB1-21F6-4609-C0E1D7E21463}"/>
          </ac:spMkLst>
        </pc:spChg>
        <pc:spChg chg="add del mod">
          <ac:chgData name="Marko Milunovic" userId="8a070e675038055c" providerId="LiveId" clId="{D5BD41ED-E516-42EC-A22C-13BB7232C1E8}" dt="2023-02-05T19:22:40.883" v="3812" actId="478"/>
          <ac:spMkLst>
            <pc:docMk/>
            <pc:sldMk cId="153336435" sldId="385"/>
            <ac:spMk id="217" creationId="{0DAA818E-F397-ECEF-7E72-C9400406937D}"/>
          </ac:spMkLst>
        </pc:spChg>
        <pc:spChg chg="add del mod">
          <ac:chgData name="Marko Milunovic" userId="8a070e675038055c" providerId="LiveId" clId="{D5BD41ED-E516-42EC-A22C-13BB7232C1E8}" dt="2023-02-05T19:23:49.829" v="3839" actId="478"/>
          <ac:spMkLst>
            <pc:docMk/>
            <pc:sldMk cId="153336435" sldId="385"/>
            <ac:spMk id="218" creationId="{C06CB591-4C9C-FFA7-7E48-B6D0B839F0CB}"/>
          </ac:spMkLst>
        </pc:spChg>
        <pc:spChg chg="add mod">
          <ac:chgData name="Marko Milunovic" userId="8a070e675038055c" providerId="LiveId" clId="{D5BD41ED-E516-42EC-A22C-13BB7232C1E8}" dt="2023-02-05T19:16:00.394" v="3799" actId="1076"/>
          <ac:spMkLst>
            <pc:docMk/>
            <pc:sldMk cId="153336435" sldId="385"/>
            <ac:spMk id="221" creationId="{16272250-5FB0-E041-9569-AD0900402D0D}"/>
          </ac:spMkLst>
        </pc:spChg>
        <pc:cxnChg chg="del mod">
          <ac:chgData name="Marko Milunovic" userId="8a070e675038055c" providerId="LiveId" clId="{D5BD41ED-E516-42EC-A22C-13BB7232C1E8}" dt="2023-02-05T18:31:50.524" v="3423" actId="478"/>
          <ac:cxnSpMkLst>
            <pc:docMk/>
            <pc:sldMk cId="153336435" sldId="385"/>
            <ac:cxnSpMk id="17" creationId="{00000000-0000-0000-0000-000000000000}"/>
          </ac:cxnSpMkLst>
        </pc:cxnChg>
        <pc:cxnChg chg="del mod">
          <ac:chgData name="Marko Milunovic" userId="8a070e675038055c" providerId="LiveId" clId="{D5BD41ED-E516-42EC-A22C-13BB7232C1E8}" dt="2023-02-05T18:43:58.363" v="3530" actId="478"/>
          <ac:cxnSpMkLst>
            <pc:docMk/>
            <pc:sldMk cId="153336435" sldId="385"/>
            <ac:cxnSpMk id="18" creationId="{00000000-0000-0000-0000-000000000000}"/>
          </ac:cxnSpMkLst>
        </pc:cxnChg>
        <pc:cxnChg chg="del mod">
          <ac:chgData name="Marko Milunovic" userId="8a070e675038055c" providerId="LiveId" clId="{D5BD41ED-E516-42EC-A22C-13BB7232C1E8}" dt="2023-02-05T18:40:24.514" v="3504" actId="478"/>
          <ac:cxnSpMkLst>
            <pc:docMk/>
            <pc:sldMk cId="153336435" sldId="385"/>
            <ac:cxnSpMk id="21" creationId="{00000000-0000-0000-0000-000000000000}"/>
          </ac:cxnSpMkLst>
        </pc:cxnChg>
        <pc:cxnChg chg="del mod">
          <ac:chgData name="Marko Milunovic" userId="8a070e675038055c" providerId="LiveId" clId="{D5BD41ED-E516-42EC-A22C-13BB7232C1E8}" dt="2023-02-05T18:39:24.542" v="3495" actId="478"/>
          <ac:cxnSpMkLst>
            <pc:docMk/>
            <pc:sldMk cId="153336435" sldId="385"/>
            <ac:cxnSpMk id="25" creationId="{00000000-0000-0000-0000-000000000000}"/>
          </ac:cxnSpMkLst>
        </pc:cxnChg>
        <pc:cxnChg chg="del mod">
          <ac:chgData name="Marko Milunovic" userId="8a070e675038055c" providerId="LiveId" clId="{D5BD41ED-E516-42EC-A22C-13BB7232C1E8}" dt="2023-02-05T18:35:22.280" v="3460" actId="478"/>
          <ac:cxnSpMkLst>
            <pc:docMk/>
            <pc:sldMk cId="153336435" sldId="385"/>
            <ac:cxnSpMk id="28" creationId="{00000000-0000-0000-0000-000000000000}"/>
          </ac:cxnSpMkLst>
        </pc:cxnChg>
        <pc:cxnChg chg="del mod">
          <ac:chgData name="Marko Milunovic" userId="8a070e675038055c" providerId="LiveId" clId="{D5BD41ED-E516-42EC-A22C-13BB7232C1E8}" dt="2023-02-05T18:38:23.502" v="3483" actId="478"/>
          <ac:cxnSpMkLst>
            <pc:docMk/>
            <pc:sldMk cId="153336435" sldId="385"/>
            <ac:cxnSpMk id="29" creationId="{00000000-0000-0000-0000-000000000000}"/>
          </ac:cxnSpMkLst>
        </pc:cxnChg>
        <pc:cxnChg chg="del mod">
          <ac:chgData name="Marko Milunovic" userId="8a070e675038055c" providerId="LiveId" clId="{D5BD41ED-E516-42EC-A22C-13BB7232C1E8}" dt="2023-02-05T18:38:14.475" v="3482" actId="478"/>
          <ac:cxnSpMkLst>
            <pc:docMk/>
            <pc:sldMk cId="153336435" sldId="385"/>
            <ac:cxnSpMk id="34" creationId="{00000000-0000-0000-0000-000000000000}"/>
          </ac:cxnSpMkLst>
        </pc:cxnChg>
        <pc:cxnChg chg="add del mod">
          <ac:chgData name="Marko Milunovic" userId="8a070e675038055c" providerId="LiveId" clId="{D5BD41ED-E516-42EC-A22C-13BB7232C1E8}" dt="2023-02-05T18:27:55.899" v="3399" actId="478"/>
          <ac:cxnSpMkLst>
            <pc:docMk/>
            <pc:sldMk cId="153336435" sldId="385"/>
            <ac:cxnSpMk id="55" creationId="{53633366-0EE9-49D9-111B-16FE113B1AE2}"/>
          </ac:cxnSpMkLst>
        </pc:cxnChg>
        <pc:cxnChg chg="add del mod">
          <ac:chgData name="Marko Milunovic" userId="8a070e675038055c" providerId="LiveId" clId="{D5BD41ED-E516-42EC-A22C-13BB7232C1E8}" dt="2023-02-05T18:43:56.125" v="3529" actId="478"/>
          <ac:cxnSpMkLst>
            <pc:docMk/>
            <pc:sldMk cId="153336435" sldId="385"/>
            <ac:cxnSpMk id="60" creationId="{D5952C5D-FC12-7CED-2EF6-63D11819B9AB}"/>
          </ac:cxnSpMkLst>
        </pc:cxnChg>
        <pc:cxnChg chg="add del mod">
          <ac:chgData name="Marko Milunovic" userId="8a070e675038055c" providerId="LiveId" clId="{D5BD41ED-E516-42EC-A22C-13BB7232C1E8}" dt="2023-02-05T18:31:33.401" v="3419" actId="478"/>
          <ac:cxnSpMkLst>
            <pc:docMk/>
            <pc:sldMk cId="153336435" sldId="385"/>
            <ac:cxnSpMk id="66" creationId="{29DBD14C-4533-4A6E-25C2-A6B32087324E}"/>
          </ac:cxnSpMkLst>
        </pc:cxnChg>
        <pc:cxnChg chg="add del mod">
          <ac:chgData name="Marko Milunovic" userId="8a070e675038055c" providerId="LiveId" clId="{D5BD41ED-E516-42EC-A22C-13BB7232C1E8}" dt="2023-02-05T18:58:58.080" v="3630" actId="478"/>
          <ac:cxnSpMkLst>
            <pc:docMk/>
            <pc:sldMk cId="153336435" sldId="385"/>
            <ac:cxnSpMk id="74" creationId="{40A89CBD-CCA9-8148-45C3-CA103C58D813}"/>
          </ac:cxnSpMkLst>
        </pc:cxnChg>
        <pc:cxnChg chg="add del mod">
          <ac:chgData name="Marko Milunovic" userId="8a070e675038055c" providerId="LiveId" clId="{D5BD41ED-E516-42EC-A22C-13BB7232C1E8}" dt="2023-02-05T18:44:03.135" v="3532" actId="478"/>
          <ac:cxnSpMkLst>
            <pc:docMk/>
            <pc:sldMk cId="153336435" sldId="385"/>
            <ac:cxnSpMk id="93" creationId="{A7416736-8C4B-FBA7-E609-088E3835B376}"/>
          </ac:cxnSpMkLst>
        </pc:cxnChg>
        <pc:cxnChg chg="add del mod">
          <ac:chgData name="Marko Milunovic" userId="8a070e675038055c" providerId="LiveId" clId="{D5BD41ED-E516-42EC-A22C-13BB7232C1E8}" dt="2023-02-05T18:44:01.519" v="3531" actId="478"/>
          <ac:cxnSpMkLst>
            <pc:docMk/>
            <pc:sldMk cId="153336435" sldId="385"/>
            <ac:cxnSpMk id="97" creationId="{59E21A2B-3D00-5D89-0519-C25FE0E660DE}"/>
          </ac:cxnSpMkLst>
        </pc:cxnChg>
        <pc:cxnChg chg="add del mod">
          <ac:chgData name="Marko Milunovic" userId="8a070e675038055c" providerId="LiveId" clId="{D5BD41ED-E516-42EC-A22C-13BB7232C1E8}" dt="2023-02-05T18:59:03.327" v="3632" actId="478"/>
          <ac:cxnSpMkLst>
            <pc:docMk/>
            <pc:sldMk cId="153336435" sldId="385"/>
            <ac:cxnSpMk id="106" creationId="{207CCF7E-AAC4-CB61-3AEC-535E6C58742A}"/>
          </ac:cxnSpMkLst>
        </pc:cxnChg>
        <pc:cxnChg chg="add del mod">
          <ac:chgData name="Marko Milunovic" userId="8a070e675038055c" providerId="LiveId" clId="{D5BD41ED-E516-42EC-A22C-13BB7232C1E8}" dt="2023-02-05T18:59:05.282" v="3633" actId="478"/>
          <ac:cxnSpMkLst>
            <pc:docMk/>
            <pc:sldMk cId="153336435" sldId="385"/>
            <ac:cxnSpMk id="110" creationId="{0DF27CC6-6543-FE99-F3A8-6AF1EF17D7B5}"/>
          </ac:cxnSpMkLst>
        </pc:cxnChg>
        <pc:cxnChg chg="add del mod">
          <ac:chgData name="Marko Milunovic" userId="8a070e675038055c" providerId="LiveId" clId="{D5BD41ED-E516-42EC-A22C-13BB7232C1E8}" dt="2023-02-05T18:59:14.501" v="3637" actId="478"/>
          <ac:cxnSpMkLst>
            <pc:docMk/>
            <pc:sldMk cId="153336435" sldId="385"/>
            <ac:cxnSpMk id="115" creationId="{14352A2C-FCA2-C142-23F5-B600ACD524DE}"/>
          </ac:cxnSpMkLst>
        </pc:cxnChg>
        <pc:cxnChg chg="add del mod">
          <ac:chgData name="Marko Milunovic" userId="8a070e675038055c" providerId="LiveId" clId="{D5BD41ED-E516-42EC-A22C-13BB7232C1E8}" dt="2023-02-05T18:59:12.144" v="3636" actId="478"/>
          <ac:cxnSpMkLst>
            <pc:docMk/>
            <pc:sldMk cId="153336435" sldId="385"/>
            <ac:cxnSpMk id="118" creationId="{F8F7CDFB-D6FB-0D46-C1AB-3A4C72A4D125}"/>
          </ac:cxnSpMkLst>
        </pc:cxnChg>
        <pc:cxnChg chg="add del mod">
          <ac:chgData name="Marko Milunovic" userId="8a070e675038055c" providerId="LiveId" clId="{D5BD41ED-E516-42EC-A22C-13BB7232C1E8}" dt="2023-02-05T18:40:34.332" v="3506" actId="478"/>
          <ac:cxnSpMkLst>
            <pc:docMk/>
            <pc:sldMk cId="153336435" sldId="385"/>
            <ac:cxnSpMk id="121" creationId="{0ED21AFC-69D5-E971-FC26-4AF5AE40EA6B}"/>
          </ac:cxnSpMkLst>
        </pc:cxnChg>
        <pc:cxnChg chg="add del mod">
          <ac:chgData name="Marko Milunovic" userId="8a070e675038055c" providerId="LiveId" clId="{D5BD41ED-E516-42EC-A22C-13BB7232C1E8}" dt="2023-02-05T18:58:55.202" v="3629" actId="478"/>
          <ac:cxnSpMkLst>
            <pc:docMk/>
            <pc:sldMk cId="153336435" sldId="385"/>
            <ac:cxnSpMk id="122" creationId="{ACE3C77C-183B-EF6F-6064-D6A1F498142B}"/>
          </ac:cxnSpMkLst>
        </pc:cxnChg>
        <pc:cxnChg chg="add del mod">
          <ac:chgData name="Marko Milunovic" userId="8a070e675038055c" providerId="LiveId" clId="{D5BD41ED-E516-42EC-A22C-13BB7232C1E8}" dt="2023-02-05T18:57:37.919" v="3617" actId="478"/>
          <ac:cxnSpMkLst>
            <pc:docMk/>
            <pc:sldMk cId="153336435" sldId="385"/>
            <ac:cxnSpMk id="132" creationId="{1BF5C8E7-3BCB-AB24-8772-4557BAA17FE6}"/>
          </ac:cxnSpMkLst>
        </pc:cxnChg>
        <pc:cxnChg chg="add del mod">
          <ac:chgData name="Marko Milunovic" userId="8a070e675038055c" providerId="LiveId" clId="{D5BD41ED-E516-42EC-A22C-13BB7232C1E8}" dt="2023-02-05T18:59:09.846" v="3635" actId="478"/>
          <ac:cxnSpMkLst>
            <pc:docMk/>
            <pc:sldMk cId="153336435" sldId="385"/>
            <ac:cxnSpMk id="138" creationId="{E382F747-7C48-BCAE-9A2F-5511DBA19BED}"/>
          </ac:cxnSpMkLst>
        </pc:cxnChg>
        <pc:cxnChg chg="add del mod">
          <ac:chgData name="Marko Milunovic" userId="8a070e675038055c" providerId="LiveId" clId="{D5BD41ED-E516-42EC-A22C-13BB7232C1E8}" dt="2023-02-05T18:59:08.123" v="3634" actId="478"/>
          <ac:cxnSpMkLst>
            <pc:docMk/>
            <pc:sldMk cId="153336435" sldId="385"/>
            <ac:cxnSpMk id="151" creationId="{795CFD28-94ED-1FC0-C3A8-DD631819A2C7}"/>
          </ac:cxnSpMkLst>
        </pc:cxnChg>
        <pc:cxnChg chg="add del mod">
          <ac:chgData name="Marko Milunovic" userId="8a070e675038055c" providerId="LiveId" clId="{D5BD41ED-E516-42EC-A22C-13BB7232C1E8}" dt="2023-02-05T18:59:00.394" v="3631" actId="478"/>
          <ac:cxnSpMkLst>
            <pc:docMk/>
            <pc:sldMk cId="153336435" sldId="385"/>
            <ac:cxnSpMk id="154" creationId="{BE984418-1D85-A9E1-6956-A0E2A92A77B0}"/>
          </ac:cxnSpMkLst>
        </pc:cxnChg>
        <pc:cxnChg chg="add del mod">
          <ac:chgData name="Marko Milunovic" userId="8a070e675038055c" providerId="LiveId" clId="{D5BD41ED-E516-42EC-A22C-13BB7232C1E8}" dt="2023-02-05T19:07:34.247" v="3733" actId="478"/>
          <ac:cxnSpMkLst>
            <pc:docMk/>
            <pc:sldMk cId="153336435" sldId="385"/>
            <ac:cxnSpMk id="171" creationId="{3FDFDDE5-5D5D-2EC5-5AAF-EFBFE2491932}"/>
          </ac:cxnSpMkLst>
        </pc:cxnChg>
        <pc:cxnChg chg="add del mod">
          <ac:chgData name="Marko Milunovic" userId="8a070e675038055c" providerId="LiveId" clId="{D5BD41ED-E516-42EC-A22C-13BB7232C1E8}" dt="2023-02-05T19:26:03.989" v="3854" actId="478"/>
          <ac:cxnSpMkLst>
            <pc:docMk/>
            <pc:sldMk cId="153336435" sldId="385"/>
            <ac:cxnSpMk id="195" creationId="{014D503B-890F-C785-F360-E0C7F005B29A}"/>
          </ac:cxnSpMkLst>
        </pc:cxnChg>
        <pc:cxnChg chg="add del mod">
          <ac:chgData name="Marko Milunovic" userId="8a070e675038055c" providerId="LiveId" clId="{D5BD41ED-E516-42EC-A22C-13BB7232C1E8}" dt="2023-02-05T19:23:56.662" v="3840" actId="478"/>
          <ac:cxnSpMkLst>
            <pc:docMk/>
            <pc:sldMk cId="153336435" sldId="385"/>
            <ac:cxnSpMk id="198" creationId="{746627D7-9C03-71D8-370B-9B7CE559F788}"/>
          </ac:cxnSpMkLst>
        </pc:cxnChg>
        <pc:cxnChg chg="add del mod">
          <ac:chgData name="Marko Milunovic" userId="8a070e675038055c" providerId="LiveId" clId="{D5BD41ED-E516-42EC-A22C-13BB7232C1E8}" dt="2023-02-05T19:23:57.897" v="3841" actId="478"/>
          <ac:cxnSpMkLst>
            <pc:docMk/>
            <pc:sldMk cId="153336435" sldId="385"/>
            <ac:cxnSpMk id="201" creationId="{6E2625BA-B4DE-7CFA-93F8-F7548D2C63CB}"/>
          </ac:cxnSpMkLst>
        </pc:cxnChg>
        <pc:cxnChg chg="add del mod">
          <ac:chgData name="Marko Milunovic" userId="8a070e675038055c" providerId="LiveId" clId="{D5BD41ED-E516-42EC-A22C-13BB7232C1E8}" dt="2023-02-05T19:26:02.581" v="3853" actId="478"/>
          <ac:cxnSpMkLst>
            <pc:docMk/>
            <pc:sldMk cId="153336435" sldId="385"/>
            <ac:cxnSpMk id="204" creationId="{E26EDDBA-7D01-A149-EBF2-7FE4C27B1592}"/>
          </ac:cxnSpMkLst>
        </pc:cxnChg>
        <pc:cxnChg chg="add del mod">
          <ac:chgData name="Marko Milunovic" userId="8a070e675038055c" providerId="LiveId" clId="{D5BD41ED-E516-42EC-A22C-13BB7232C1E8}" dt="2023-02-05T19:24:01.293" v="3843" actId="478"/>
          <ac:cxnSpMkLst>
            <pc:docMk/>
            <pc:sldMk cId="153336435" sldId="385"/>
            <ac:cxnSpMk id="206" creationId="{048FF804-A828-D170-65ED-A46F7B1B0936}"/>
          </ac:cxnSpMkLst>
        </pc:cxnChg>
        <pc:cxnChg chg="add del mod">
          <ac:chgData name="Marko Milunovic" userId="8a070e675038055c" providerId="LiveId" clId="{D5BD41ED-E516-42EC-A22C-13BB7232C1E8}" dt="2023-02-05T19:24:04.501" v="3844" actId="478"/>
          <ac:cxnSpMkLst>
            <pc:docMk/>
            <pc:sldMk cId="153336435" sldId="385"/>
            <ac:cxnSpMk id="207" creationId="{1CC9269D-BFA8-2D7F-D867-A1F9BD49F425}"/>
          </ac:cxnSpMkLst>
        </pc:cxnChg>
        <pc:cxnChg chg="add del mod">
          <ac:chgData name="Marko Milunovic" userId="8a070e675038055c" providerId="LiveId" clId="{D5BD41ED-E516-42EC-A22C-13BB7232C1E8}" dt="2023-02-05T19:23:59.697" v="3842" actId="478"/>
          <ac:cxnSpMkLst>
            <pc:docMk/>
            <pc:sldMk cId="153336435" sldId="385"/>
            <ac:cxnSpMk id="219" creationId="{4F240B43-60F1-7E6B-CC5F-CDDF9A2139D3}"/>
          </ac:cxnSpMkLst>
        </pc:cxnChg>
        <pc:cxnChg chg="add del mod">
          <ac:chgData name="Marko Milunovic" userId="8a070e675038055c" providerId="LiveId" clId="{D5BD41ED-E516-42EC-A22C-13BB7232C1E8}" dt="2023-02-05T19:25:17.596" v="3846" actId="478"/>
          <ac:cxnSpMkLst>
            <pc:docMk/>
            <pc:sldMk cId="153336435" sldId="385"/>
            <ac:cxnSpMk id="220" creationId="{FCFA45AD-54CA-F8B9-7EB5-48EB65DA5750}"/>
          </ac:cxnSpMkLst>
        </pc:cxnChg>
        <pc:cxnChg chg="add del mod">
          <ac:chgData name="Marko Milunovic" userId="8a070e675038055c" providerId="LiveId" clId="{D5BD41ED-E516-42EC-A22C-13BB7232C1E8}" dt="2023-02-05T19:25:20.171" v="3847" actId="478"/>
          <ac:cxnSpMkLst>
            <pc:docMk/>
            <pc:sldMk cId="153336435" sldId="385"/>
            <ac:cxnSpMk id="239" creationId="{D6FF9D3D-D4F4-610F-5BD0-1FDFFBD82EA4}"/>
          </ac:cxnSpMkLst>
        </pc:cxnChg>
        <pc:cxnChg chg="add del mod">
          <ac:chgData name="Marko Milunovic" userId="8a070e675038055c" providerId="LiveId" clId="{D5BD41ED-E516-42EC-A22C-13BB7232C1E8}" dt="2023-02-05T19:25:26.478" v="3849" actId="14100"/>
          <ac:cxnSpMkLst>
            <pc:docMk/>
            <pc:sldMk cId="153336435" sldId="385"/>
            <ac:cxnSpMk id="243" creationId="{4B5B91C7-DA18-A472-F9BE-A171D8DD4D08}"/>
          </ac:cxnSpMkLst>
        </pc:cxnChg>
        <pc:cxnChg chg="add del mod">
          <ac:chgData name="Marko Milunovic" userId="8a070e675038055c" providerId="LiveId" clId="{D5BD41ED-E516-42EC-A22C-13BB7232C1E8}" dt="2023-02-05T19:23:46.183" v="3828" actId="11529"/>
          <ac:cxnSpMkLst>
            <pc:docMk/>
            <pc:sldMk cId="153336435" sldId="385"/>
            <ac:cxnSpMk id="254" creationId="{39FD9350-A3A6-05A1-2A6E-5150578E5BB8}"/>
          </ac:cxnSpMkLst>
        </pc:cxnChg>
        <pc:cxnChg chg="add del mod">
          <ac:chgData name="Marko Milunovic" userId="8a070e675038055c" providerId="LiveId" clId="{D5BD41ED-E516-42EC-A22C-13BB7232C1E8}" dt="2023-02-05T19:23:45.586" v="3827" actId="11529"/>
          <ac:cxnSpMkLst>
            <pc:docMk/>
            <pc:sldMk cId="153336435" sldId="385"/>
            <ac:cxnSpMk id="256" creationId="{6C3404CC-9665-2DCB-AF67-C6BBE4E1252F}"/>
          </ac:cxnSpMkLst>
        </pc:cxnChg>
        <pc:cxnChg chg="add">
          <ac:chgData name="Marko Milunovic" userId="8a070e675038055c" providerId="LiveId" clId="{D5BD41ED-E516-42EC-A22C-13BB7232C1E8}" dt="2023-02-05T19:25:34.855" v="3850" actId="11529"/>
          <ac:cxnSpMkLst>
            <pc:docMk/>
            <pc:sldMk cId="153336435" sldId="385"/>
            <ac:cxnSpMk id="259" creationId="{6B6787B5-8BF4-FF72-4B7B-48C9003B2D5C}"/>
          </ac:cxnSpMkLst>
        </pc:cxnChg>
        <pc:cxnChg chg="add">
          <ac:chgData name="Marko Milunovic" userId="8a070e675038055c" providerId="LiveId" clId="{D5BD41ED-E516-42EC-A22C-13BB7232C1E8}" dt="2023-02-05T19:25:53.689" v="3851" actId="11529"/>
          <ac:cxnSpMkLst>
            <pc:docMk/>
            <pc:sldMk cId="153336435" sldId="385"/>
            <ac:cxnSpMk id="261" creationId="{9644CA8C-C496-FF7E-BA0E-159631431DE2}"/>
          </ac:cxnSpMkLst>
        </pc:cxnChg>
        <pc:cxnChg chg="add">
          <ac:chgData name="Marko Milunovic" userId="8a070e675038055c" providerId="LiveId" clId="{D5BD41ED-E516-42EC-A22C-13BB7232C1E8}" dt="2023-02-05T19:26:00.301" v="3852" actId="11529"/>
          <ac:cxnSpMkLst>
            <pc:docMk/>
            <pc:sldMk cId="153336435" sldId="385"/>
            <ac:cxnSpMk id="263" creationId="{3B9BB623-C748-B360-AFFE-91958F9EA092}"/>
          </ac:cxnSpMkLst>
        </pc:cxnChg>
        <pc:cxnChg chg="add">
          <ac:chgData name="Marko Milunovic" userId="8a070e675038055c" providerId="LiveId" clId="{D5BD41ED-E516-42EC-A22C-13BB7232C1E8}" dt="2023-02-05T19:26:16.264" v="3855" actId="11529"/>
          <ac:cxnSpMkLst>
            <pc:docMk/>
            <pc:sldMk cId="153336435" sldId="385"/>
            <ac:cxnSpMk id="265" creationId="{1F100694-0B61-2F30-6853-F6761B642A08}"/>
          </ac:cxnSpMkLst>
        </pc:cxnChg>
        <pc:cxnChg chg="add">
          <ac:chgData name="Marko Milunovic" userId="8a070e675038055c" providerId="LiveId" clId="{D5BD41ED-E516-42EC-A22C-13BB7232C1E8}" dt="2023-02-05T19:26:23.893" v="3856" actId="11529"/>
          <ac:cxnSpMkLst>
            <pc:docMk/>
            <pc:sldMk cId="153336435" sldId="385"/>
            <ac:cxnSpMk id="267" creationId="{00867452-67B1-C042-E4A3-3E61B91FE23B}"/>
          </ac:cxnSpMkLst>
        </pc:cxnChg>
      </pc:sldChg>
      <pc:sldChg chg="del">
        <pc:chgData name="Marko Milunovic" userId="8a070e675038055c" providerId="LiveId" clId="{D5BD41ED-E516-42EC-A22C-13BB7232C1E8}" dt="2023-02-04T22:32:46.268" v="2204" actId="47"/>
        <pc:sldMkLst>
          <pc:docMk/>
          <pc:sldMk cId="2563753676" sldId="393"/>
        </pc:sldMkLst>
      </pc:sldChg>
      <pc:sldChg chg="addSp delSp modSp mod">
        <pc:chgData name="Marko Milunovic" userId="8a070e675038055c" providerId="LiveId" clId="{D5BD41ED-E516-42EC-A22C-13BB7232C1E8}" dt="2023-02-05T19:51:51.688" v="4736" actId="478"/>
        <pc:sldMkLst>
          <pc:docMk/>
          <pc:sldMk cId="882407081" sldId="396"/>
        </pc:sldMkLst>
        <pc:spChg chg="add del mod">
          <ac:chgData name="Marko Milunovic" userId="8a070e675038055c" providerId="LiveId" clId="{D5BD41ED-E516-42EC-A22C-13BB7232C1E8}" dt="2023-02-05T19:51:51.688" v="4736" actId="478"/>
          <ac:spMkLst>
            <pc:docMk/>
            <pc:sldMk cId="882407081" sldId="396"/>
            <ac:spMk id="3" creationId="{C8ED5D5B-1AD5-5E1C-AC7E-7B1C91AFC6B5}"/>
          </ac:spMkLst>
        </pc:spChg>
        <pc:spChg chg="del">
          <ac:chgData name="Marko Milunovic" userId="8a070e675038055c" providerId="LiveId" clId="{D5BD41ED-E516-42EC-A22C-13BB7232C1E8}" dt="2023-02-05T19:51:49.274" v="4735" actId="478"/>
          <ac:spMkLst>
            <pc:docMk/>
            <pc:sldMk cId="882407081" sldId="396"/>
            <ac:spMk id="7" creationId="{00000000-0000-0000-0000-000000000000}"/>
          </ac:spMkLst>
        </pc:spChg>
      </pc:sldChg>
      <pc:sldChg chg="del ord">
        <pc:chgData name="Marko Milunovic" userId="8a070e675038055c" providerId="LiveId" clId="{D5BD41ED-E516-42EC-A22C-13BB7232C1E8}" dt="2023-02-04T22:32:44.875" v="2203" actId="47"/>
        <pc:sldMkLst>
          <pc:docMk/>
          <pc:sldMk cId="3462816468" sldId="397"/>
        </pc:sldMkLst>
      </pc:sldChg>
      <pc:sldChg chg="modSp mod ord">
        <pc:chgData name="Marko Milunovic" userId="8a070e675038055c" providerId="LiveId" clId="{D5BD41ED-E516-42EC-A22C-13BB7232C1E8}" dt="2023-02-04T22:05:13.413" v="1694"/>
        <pc:sldMkLst>
          <pc:docMk/>
          <pc:sldMk cId="4057649510" sldId="398"/>
        </pc:sldMkLst>
        <pc:spChg chg="mod">
          <ac:chgData name="Marko Milunovic" userId="8a070e675038055c" providerId="LiveId" clId="{D5BD41ED-E516-42EC-A22C-13BB7232C1E8}" dt="2023-02-04T22:04:55.750" v="1692" actId="207"/>
          <ac:spMkLst>
            <pc:docMk/>
            <pc:sldMk cId="4057649510" sldId="398"/>
            <ac:spMk id="9" creationId="{00000000-0000-0000-0000-000000000000}"/>
          </ac:spMkLst>
        </pc:spChg>
      </pc:sldChg>
      <pc:sldChg chg="modSp mod ord">
        <pc:chgData name="Marko Milunovic" userId="8a070e675038055c" providerId="LiveId" clId="{D5BD41ED-E516-42EC-A22C-13BB7232C1E8}" dt="2023-02-04T21:52:47.097" v="1432" actId="20577"/>
        <pc:sldMkLst>
          <pc:docMk/>
          <pc:sldMk cId="2936052044" sldId="399"/>
        </pc:sldMkLst>
        <pc:spChg chg="mod">
          <ac:chgData name="Marko Milunovic" userId="8a070e675038055c" providerId="LiveId" clId="{D5BD41ED-E516-42EC-A22C-13BB7232C1E8}" dt="2023-02-04T21:49:32.524" v="1405" actId="20577"/>
          <ac:spMkLst>
            <pc:docMk/>
            <pc:sldMk cId="2936052044" sldId="399"/>
            <ac:spMk id="5" creationId="{00000000-0000-0000-0000-000000000000}"/>
          </ac:spMkLst>
        </pc:spChg>
        <pc:spChg chg="mod">
          <ac:chgData name="Marko Milunovic" userId="8a070e675038055c" providerId="LiveId" clId="{D5BD41ED-E516-42EC-A22C-13BB7232C1E8}" dt="2023-02-04T21:50:24.666" v="1409" actId="14100"/>
          <ac:spMkLst>
            <pc:docMk/>
            <pc:sldMk cId="2936052044" sldId="399"/>
            <ac:spMk id="7" creationId="{00000000-0000-0000-0000-000000000000}"/>
          </ac:spMkLst>
        </pc:spChg>
        <pc:spChg chg="mod">
          <ac:chgData name="Marko Milunovic" userId="8a070e675038055c" providerId="LiveId" clId="{D5BD41ED-E516-42EC-A22C-13BB7232C1E8}" dt="2023-02-04T21:50:13.793" v="1408" actId="403"/>
          <ac:spMkLst>
            <pc:docMk/>
            <pc:sldMk cId="2936052044" sldId="399"/>
            <ac:spMk id="8" creationId="{00000000-0000-0000-0000-000000000000}"/>
          </ac:spMkLst>
        </pc:spChg>
        <pc:spChg chg="mod">
          <ac:chgData name="Marko Milunovic" userId="8a070e675038055c" providerId="LiveId" clId="{D5BD41ED-E516-42EC-A22C-13BB7232C1E8}" dt="2023-02-04T21:51:24.074" v="1417" actId="14100"/>
          <ac:spMkLst>
            <pc:docMk/>
            <pc:sldMk cId="2936052044" sldId="399"/>
            <ac:spMk id="11" creationId="{00000000-0000-0000-0000-000000000000}"/>
          </ac:spMkLst>
        </pc:spChg>
        <pc:spChg chg="mod">
          <ac:chgData name="Marko Milunovic" userId="8a070e675038055c" providerId="LiveId" clId="{D5BD41ED-E516-42EC-A22C-13BB7232C1E8}" dt="2023-02-04T21:52:04.454" v="1420" actId="14100"/>
          <ac:spMkLst>
            <pc:docMk/>
            <pc:sldMk cId="2936052044" sldId="399"/>
            <ac:spMk id="12" creationId="{00000000-0000-0000-0000-000000000000}"/>
          </ac:spMkLst>
        </pc:spChg>
        <pc:spChg chg="mod">
          <ac:chgData name="Marko Milunovic" userId="8a070e675038055c" providerId="LiveId" clId="{D5BD41ED-E516-42EC-A22C-13BB7232C1E8}" dt="2023-02-04T21:52:19.266" v="1423" actId="14100"/>
          <ac:spMkLst>
            <pc:docMk/>
            <pc:sldMk cId="2936052044" sldId="399"/>
            <ac:spMk id="14" creationId="{00000000-0000-0000-0000-000000000000}"/>
          </ac:spMkLst>
        </pc:spChg>
        <pc:spChg chg="mod">
          <ac:chgData name="Marko Milunovic" userId="8a070e675038055c" providerId="LiveId" clId="{D5BD41ED-E516-42EC-A22C-13BB7232C1E8}" dt="2023-02-04T21:51:51.735" v="1419" actId="14100"/>
          <ac:spMkLst>
            <pc:docMk/>
            <pc:sldMk cId="2936052044" sldId="399"/>
            <ac:spMk id="15" creationId="{00000000-0000-0000-0000-000000000000}"/>
          </ac:spMkLst>
        </pc:spChg>
        <pc:spChg chg="mod">
          <ac:chgData name="Marko Milunovic" userId="8a070e675038055c" providerId="LiveId" clId="{D5BD41ED-E516-42EC-A22C-13BB7232C1E8}" dt="2023-02-04T21:52:40.148" v="1429" actId="14100"/>
          <ac:spMkLst>
            <pc:docMk/>
            <pc:sldMk cId="2936052044" sldId="399"/>
            <ac:spMk id="17" creationId="{00000000-0000-0000-0000-000000000000}"/>
          </ac:spMkLst>
        </pc:spChg>
        <pc:spChg chg="mod">
          <ac:chgData name="Marko Milunovic" userId="8a070e675038055c" providerId="LiveId" clId="{D5BD41ED-E516-42EC-A22C-13BB7232C1E8}" dt="2023-02-04T21:52:25.797" v="1424" actId="403"/>
          <ac:spMkLst>
            <pc:docMk/>
            <pc:sldMk cId="2936052044" sldId="399"/>
            <ac:spMk id="18" creationId="{00000000-0000-0000-0000-000000000000}"/>
          </ac:spMkLst>
        </pc:spChg>
        <pc:spChg chg="mod">
          <ac:chgData name="Marko Milunovic" userId="8a070e675038055c" providerId="LiveId" clId="{D5BD41ED-E516-42EC-A22C-13BB7232C1E8}" dt="2023-02-04T21:52:47.097" v="1432" actId="20577"/>
          <ac:spMkLst>
            <pc:docMk/>
            <pc:sldMk cId="2936052044" sldId="399"/>
            <ac:spMk id="20" creationId="{00000000-0000-0000-0000-000000000000}"/>
          </ac:spMkLst>
        </pc:spChg>
        <pc:spChg chg="mod">
          <ac:chgData name="Marko Milunovic" userId="8a070e675038055c" providerId="LiveId" clId="{D5BD41ED-E516-42EC-A22C-13BB7232C1E8}" dt="2023-02-04T21:52:29.406" v="1425" actId="403"/>
          <ac:spMkLst>
            <pc:docMk/>
            <pc:sldMk cId="2936052044" sldId="399"/>
            <ac:spMk id="21" creationId="{00000000-0000-0000-0000-000000000000}"/>
          </ac:spMkLst>
        </pc:spChg>
        <pc:spChg chg="mod">
          <ac:chgData name="Marko Milunovic" userId="8a070e675038055c" providerId="LiveId" clId="{D5BD41ED-E516-42EC-A22C-13BB7232C1E8}" dt="2023-02-04T21:52:32.475" v="1426" actId="403"/>
          <ac:spMkLst>
            <pc:docMk/>
            <pc:sldMk cId="2936052044" sldId="399"/>
            <ac:spMk id="22" creationId="{00000000-0000-0000-0000-000000000000}"/>
          </ac:spMkLst>
        </pc:spChg>
      </pc:sldChg>
      <pc:sldChg chg="del">
        <pc:chgData name="Marko Milunovic" userId="8a070e675038055c" providerId="LiveId" clId="{D5BD41ED-E516-42EC-A22C-13BB7232C1E8}" dt="2023-02-04T22:32:47.836" v="2205" actId="47"/>
        <pc:sldMkLst>
          <pc:docMk/>
          <pc:sldMk cId="724171669" sldId="400"/>
        </pc:sldMkLst>
      </pc:sldChg>
      <pc:sldChg chg="addSp delSp modSp mod">
        <pc:chgData name="Marko Milunovic" userId="8a070e675038055c" providerId="LiveId" clId="{D5BD41ED-E516-42EC-A22C-13BB7232C1E8}" dt="2023-02-04T21:56:55.539" v="1492" actId="403"/>
        <pc:sldMkLst>
          <pc:docMk/>
          <pc:sldMk cId="367406246" sldId="401"/>
        </pc:sldMkLst>
        <pc:spChg chg="add mod">
          <ac:chgData name="Marko Milunovic" userId="8a070e675038055c" providerId="LiveId" clId="{D5BD41ED-E516-42EC-A22C-13BB7232C1E8}" dt="2023-02-04T21:56:50.613" v="1491" actId="1076"/>
          <ac:spMkLst>
            <pc:docMk/>
            <pc:sldMk cId="367406246" sldId="401"/>
            <ac:spMk id="2" creationId="{9D39B943-FAF6-10F3-4B32-4B992FED0E67}"/>
          </ac:spMkLst>
        </pc:spChg>
        <pc:spChg chg="mod">
          <ac:chgData name="Marko Milunovic" userId="8a070e675038055c" providerId="LiveId" clId="{D5BD41ED-E516-42EC-A22C-13BB7232C1E8}" dt="2023-02-04T21:56:21.405" v="1466" actId="20577"/>
          <ac:spMkLst>
            <pc:docMk/>
            <pc:sldMk cId="367406246" sldId="401"/>
            <ac:spMk id="6" creationId="{376C876A-8992-7D01-35BB-E6639616F02A}"/>
          </ac:spMkLst>
        </pc:spChg>
        <pc:spChg chg="mod">
          <ac:chgData name="Marko Milunovic" userId="8a070e675038055c" providerId="LiveId" clId="{D5BD41ED-E516-42EC-A22C-13BB7232C1E8}" dt="2023-02-04T21:56:44.350" v="1490" actId="403"/>
          <ac:spMkLst>
            <pc:docMk/>
            <pc:sldMk cId="367406246" sldId="401"/>
            <ac:spMk id="7" creationId="{0C2BEBB8-CE8A-24CF-66A6-2A7618D1F1EB}"/>
          </ac:spMkLst>
        </pc:spChg>
        <pc:spChg chg="mod">
          <ac:chgData name="Marko Milunovic" userId="8a070e675038055c" providerId="LiveId" clId="{D5BD41ED-E516-42EC-A22C-13BB7232C1E8}" dt="2023-02-04T21:56:31.685" v="1489" actId="20577"/>
          <ac:spMkLst>
            <pc:docMk/>
            <pc:sldMk cId="367406246" sldId="401"/>
            <ac:spMk id="9" creationId="{C08C9D73-B7EF-6325-1851-FC9F5AE50793}"/>
          </ac:spMkLst>
        </pc:spChg>
        <pc:spChg chg="mod">
          <ac:chgData name="Marko Milunovic" userId="8a070e675038055c" providerId="LiveId" clId="{D5BD41ED-E516-42EC-A22C-13BB7232C1E8}" dt="2023-02-04T21:56:55.539" v="1492" actId="403"/>
          <ac:spMkLst>
            <pc:docMk/>
            <pc:sldMk cId="367406246" sldId="401"/>
            <ac:spMk id="10" creationId="{12731FCE-8911-B74F-4474-0B3C492C898A}"/>
          </ac:spMkLst>
        </pc:spChg>
        <pc:spChg chg="del mod">
          <ac:chgData name="Marko Milunovic" userId="8a070e675038055c" providerId="LiveId" clId="{D5BD41ED-E516-42EC-A22C-13BB7232C1E8}" dt="2023-02-04T21:25:10.872" v="1" actId="478"/>
          <ac:spMkLst>
            <pc:docMk/>
            <pc:sldMk cId="367406246" sldId="401"/>
            <ac:spMk id="11" creationId="{66B85353-F5E5-CA90-CC4C-8CCBA9E6B033}"/>
          </ac:spMkLst>
        </pc:spChg>
        <pc:spChg chg="add mod">
          <ac:chgData name="Marko Milunovic" userId="8a070e675038055c" providerId="LiveId" clId="{D5BD41ED-E516-42EC-A22C-13BB7232C1E8}" dt="2023-02-04T21:55:44.706" v="1441" actId="14100"/>
          <ac:spMkLst>
            <pc:docMk/>
            <pc:sldMk cId="367406246" sldId="401"/>
            <ac:spMk id="12" creationId="{94953544-EDAF-68DC-23A6-F04E46ECB699}"/>
          </ac:spMkLst>
        </pc:spChg>
      </pc:sldChg>
      <pc:sldChg chg="addSp modSp mod ord">
        <pc:chgData name="Marko Milunovic" userId="8a070e675038055c" providerId="LiveId" clId="{D5BD41ED-E516-42EC-A22C-13BB7232C1E8}" dt="2023-02-04T21:58:29.209" v="1570" actId="403"/>
        <pc:sldMkLst>
          <pc:docMk/>
          <pc:sldMk cId="1290534558" sldId="402"/>
        </pc:sldMkLst>
        <pc:spChg chg="add mod">
          <ac:chgData name="Marko Milunovic" userId="8a070e675038055c" providerId="LiveId" clId="{D5BD41ED-E516-42EC-A22C-13BB7232C1E8}" dt="2023-02-04T21:57:17.670" v="1494" actId="207"/>
          <ac:spMkLst>
            <pc:docMk/>
            <pc:sldMk cId="1290534558" sldId="402"/>
            <ac:spMk id="2" creationId="{7582D648-3C3C-2C3A-571B-6AF7DD433526}"/>
          </ac:spMkLst>
        </pc:spChg>
        <pc:spChg chg="mod">
          <ac:chgData name="Marko Milunovic" userId="8a070e675038055c" providerId="LiveId" clId="{D5BD41ED-E516-42EC-A22C-13BB7232C1E8}" dt="2023-02-04T21:58:17.134" v="1567" actId="20577"/>
          <ac:spMkLst>
            <pc:docMk/>
            <pc:sldMk cId="1290534558" sldId="402"/>
            <ac:spMk id="6" creationId="{DCB45070-7A40-2C0A-D916-EB69772EB8FA}"/>
          </ac:spMkLst>
        </pc:spChg>
        <pc:spChg chg="mod">
          <ac:chgData name="Marko Milunovic" userId="8a070e675038055c" providerId="LiveId" clId="{D5BD41ED-E516-42EC-A22C-13BB7232C1E8}" dt="2023-02-04T21:58:22.357" v="1568" actId="403"/>
          <ac:spMkLst>
            <pc:docMk/>
            <pc:sldMk cId="1290534558" sldId="402"/>
            <ac:spMk id="7" creationId="{301781B7-8FAD-98C4-D40A-A7C194C3A960}"/>
          </ac:spMkLst>
        </pc:spChg>
        <pc:spChg chg="mod">
          <ac:chgData name="Marko Milunovic" userId="8a070e675038055c" providerId="LiveId" clId="{D5BD41ED-E516-42EC-A22C-13BB7232C1E8}" dt="2023-02-04T21:58:08.160" v="1563" actId="20577"/>
          <ac:spMkLst>
            <pc:docMk/>
            <pc:sldMk cId="1290534558" sldId="402"/>
            <ac:spMk id="9" creationId="{FC98D4DF-4D43-BDDD-97CD-3BC3C4D1BF52}"/>
          </ac:spMkLst>
        </pc:spChg>
        <pc:spChg chg="mod">
          <ac:chgData name="Marko Milunovic" userId="8a070e675038055c" providerId="LiveId" clId="{D5BD41ED-E516-42EC-A22C-13BB7232C1E8}" dt="2023-02-04T21:58:25.958" v="1569" actId="403"/>
          <ac:spMkLst>
            <pc:docMk/>
            <pc:sldMk cId="1290534558" sldId="402"/>
            <ac:spMk id="10" creationId="{212115AF-40BC-CE9C-ABF8-D98BA4C17219}"/>
          </ac:spMkLst>
        </pc:spChg>
        <pc:spChg chg="mod">
          <ac:chgData name="Marko Milunovic" userId="8a070e675038055c" providerId="LiveId" clId="{D5BD41ED-E516-42EC-A22C-13BB7232C1E8}" dt="2023-02-04T21:58:12.536" v="1565" actId="20577"/>
          <ac:spMkLst>
            <pc:docMk/>
            <pc:sldMk cId="1290534558" sldId="402"/>
            <ac:spMk id="12" creationId="{B767D254-A2BC-F29E-E670-FFA522A4F78A}"/>
          </ac:spMkLst>
        </pc:spChg>
        <pc:spChg chg="mod">
          <ac:chgData name="Marko Milunovic" userId="8a070e675038055c" providerId="LiveId" clId="{D5BD41ED-E516-42EC-A22C-13BB7232C1E8}" dt="2023-02-04T21:58:29.209" v="1570" actId="403"/>
          <ac:spMkLst>
            <pc:docMk/>
            <pc:sldMk cId="1290534558" sldId="402"/>
            <ac:spMk id="13" creationId="{1D288BF6-33D6-C944-86B7-4999AC7D9DA4}"/>
          </ac:spMkLst>
        </pc:spChg>
      </pc:sldChg>
      <pc:sldChg chg="new del">
        <pc:chgData name="Marko Milunovic" userId="8a070e675038055c" providerId="LiveId" clId="{D5BD41ED-E516-42EC-A22C-13BB7232C1E8}" dt="2023-02-04T22:34:12.826" v="2216" actId="47"/>
        <pc:sldMkLst>
          <pc:docMk/>
          <pc:sldMk cId="2465538427" sldId="403"/>
        </pc:sldMkLst>
      </pc:sldChg>
      <pc:sldChg chg="addSp delSp modSp new mod ord">
        <pc:chgData name="Marko Milunovic" userId="8a070e675038055c" providerId="LiveId" clId="{D5BD41ED-E516-42EC-A22C-13BB7232C1E8}" dt="2023-02-05T19:51:26.340" v="4734" actId="1076"/>
        <pc:sldMkLst>
          <pc:docMk/>
          <pc:sldMk cId="3727437697" sldId="403"/>
        </pc:sldMkLst>
        <pc:spChg chg="del">
          <ac:chgData name="Marko Milunovic" userId="8a070e675038055c" providerId="LiveId" clId="{D5BD41ED-E516-42EC-A22C-13BB7232C1E8}" dt="2023-02-04T22:42:27.539" v="2697" actId="478"/>
          <ac:spMkLst>
            <pc:docMk/>
            <pc:sldMk cId="3727437697" sldId="403"/>
            <ac:spMk id="2" creationId="{73A91679-7B3D-6590-D7E0-60D91BA1FFE8}"/>
          </ac:spMkLst>
        </pc:spChg>
        <pc:spChg chg="add del mod">
          <ac:chgData name="Marko Milunovic" userId="8a070e675038055c" providerId="LiveId" clId="{D5BD41ED-E516-42EC-A22C-13BB7232C1E8}" dt="2023-02-05T19:41:51.334" v="4406"/>
          <ac:spMkLst>
            <pc:docMk/>
            <pc:sldMk cId="3727437697" sldId="403"/>
            <ac:spMk id="2" creationId="{CC94A318-ED08-33E0-B322-569CB92F792E}"/>
          </ac:spMkLst>
        </pc:spChg>
        <pc:spChg chg="mod">
          <ac:chgData name="Marko Milunovic" userId="8a070e675038055c" providerId="LiveId" clId="{D5BD41ED-E516-42EC-A22C-13BB7232C1E8}" dt="2023-02-05T19:49:50.102" v="4725" actId="14100"/>
          <ac:spMkLst>
            <pc:docMk/>
            <pc:sldMk cId="3727437697" sldId="403"/>
            <ac:spMk id="4" creationId="{494A6932-A64F-F234-D486-DDA55D42CB18}"/>
          </ac:spMkLst>
        </pc:spChg>
        <pc:spChg chg="mod">
          <ac:chgData name="Marko Milunovic" userId="8a070e675038055c" providerId="LiveId" clId="{D5BD41ED-E516-42EC-A22C-13BB7232C1E8}" dt="2023-02-05T19:49:15.788" v="4709" actId="20577"/>
          <ac:spMkLst>
            <pc:docMk/>
            <pc:sldMk cId="3727437697" sldId="403"/>
            <ac:spMk id="5" creationId="{D70AFA82-0F8C-D87A-7001-4986DA05D71E}"/>
          </ac:spMkLst>
        </pc:spChg>
        <pc:spChg chg="del mod">
          <ac:chgData name="Marko Milunovic" userId="8a070e675038055c" providerId="LiveId" clId="{D5BD41ED-E516-42EC-A22C-13BB7232C1E8}" dt="2023-02-04T22:42:03.225" v="2693"/>
          <ac:spMkLst>
            <pc:docMk/>
            <pc:sldMk cId="3727437697" sldId="403"/>
            <ac:spMk id="6" creationId="{811610D4-9C42-25E1-E579-1443EB74522C}"/>
          </ac:spMkLst>
        </pc:spChg>
        <pc:spChg chg="mod">
          <ac:chgData name="Marko Milunovic" userId="8a070e675038055c" providerId="LiveId" clId="{D5BD41ED-E516-42EC-A22C-13BB7232C1E8}" dt="2023-02-05T19:50:55.805" v="4731" actId="1076"/>
          <ac:spMkLst>
            <pc:docMk/>
            <pc:sldMk cId="3727437697" sldId="403"/>
            <ac:spMk id="7" creationId="{7C8EF469-719C-E5A2-2928-18428E998198}"/>
          </ac:spMkLst>
        </pc:spChg>
        <pc:spChg chg="add del mod">
          <ac:chgData name="Marko Milunovic" userId="8a070e675038055c" providerId="LiveId" clId="{D5BD41ED-E516-42EC-A22C-13BB7232C1E8}" dt="2023-02-05T19:50:47.742" v="4730" actId="404"/>
          <ac:spMkLst>
            <pc:docMk/>
            <pc:sldMk cId="3727437697" sldId="403"/>
            <ac:spMk id="8" creationId="{EBFCF180-B1D2-7F19-0DC4-D43660B9766D}"/>
          </ac:spMkLst>
        </pc:spChg>
        <pc:spChg chg="mod">
          <ac:chgData name="Marko Milunovic" userId="8a070e675038055c" providerId="LiveId" clId="{D5BD41ED-E516-42EC-A22C-13BB7232C1E8}" dt="2023-02-05T19:51:26.340" v="4734" actId="1076"/>
          <ac:spMkLst>
            <pc:docMk/>
            <pc:sldMk cId="3727437697" sldId="403"/>
            <ac:spMk id="9" creationId="{181F8EE7-402C-2B05-5D05-D14CE854576D}"/>
          </ac:spMkLst>
        </pc:spChg>
        <pc:spChg chg="mod">
          <ac:chgData name="Marko Milunovic" userId="8a070e675038055c" providerId="LiveId" clId="{D5BD41ED-E516-42EC-A22C-13BB7232C1E8}" dt="2023-02-04T22:35:07.363" v="2233" actId="20577"/>
          <ac:spMkLst>
            <pc:docMk/>
            <pc:sldMk cId="3727437697" sldId="403"/>
            <ac:spMk id="10" creationId="{DD11ED9F-EBD9-42AE-CD33-835CE27E08F8}"/>
          </ac:spMkLst>
        </pc:spChg>
        <pc:spChg chg="add del mod">
          <ac:chgData name="Marko Milunovic" userId="8a070e675038055c" providerId="LiveId" clId="{D5BD41ED-E516-42EC-A22C-13BB7232C1E8}" dt="2023-02-05T19:51:07.644" v="4733" actId="1076"/>
          <ac:spMkLst>
            <pc:docMk/>
            <pc:sldMk cId="3727437697" sldId="403"/>
            <ac:spMk id="11" creationId="{3F7F3147-2FA0-42CD-B2F9-3A965EE3256D}"/>
          </ac:spMkLst>
        </pc:spChg>
        <pc:spChg chg="add del">
          <ac:chgData name="Marko Milunovic" userId="8a070e675038055c" providerId="LiveId" clId="{D5BD41ED-E516-42EC-A22C-13BB7232C1E8}" dt="2023-02-04T22:45:58.864" v="3002"/>
          <ac:spMkLst>
            <pc:docMk/>
            <pc:sldMk cId="3727437697" sldId="403"/>
            <ac:spMk id="12" creationId="{5487B334-EEE9-0DEE-7350-60200999D19A}"/>
          </ac:spMkLst>
        </pc:spChg>
        <pc:spChg chg="add del">
          <ac:chgData name="Marko Milunovic" userId="8a070e675038055c" providerId="LiveId" clId="{D5BD41ED-E516-42EC-A22C-13BB7232C1E8}" dt="2023-02-04T22:46:07.549" v="3004"/>
          <ac:spMkLst>
            <pc:docMk/>
            <pc:sldMk cId="3727437697" sldId="403"/>
            <ac:spMk id="13" creationId="{B9115186-EEB0-376E-5B99-005F2FE0D771}"/>
          </ac:spMkLst>
        </pc:spChg>
        <pc:spChg chg="add del">
          <ac:chgData name="Marko Milunovic" userId="8a070e675038055c" providerId="LiveId" clId="{D5BD41ED-E516-42EC-A22C-13BB7232C1E8}" dt="2023-02-04T22:46:18.833" v="3009"/>
          <ac:spMkLst>
            <pc:docMk/>
            <pc:sldMk cId="3727437697" sldId="403"/>
            <ac:spMk id="14" creationId="{D2DAE73B-F724-D3F2-99B9-D2A4FE54C468}"/>
          </ac:spMkLst>
        </pc:spChg>
        <pc:spChg chg="add del mod">
          <ac:chgData name="Marko Milunovic" userId="8a070e675038055c" providerId="LiveId" clId="{D5BD41ED-E516-42EC-A22C-13BB7232C1E8}" dt="2023-02-04T22:46:16.460" v="3008" actId="478"/>
          <ac:spMkLst>
            <pc:docMk/>
            <pc:sldMk cId="3727437697" sldId="403"/>
            <ac:spMk id="15" creationId="{4288F81A-D88B-092B-5449-B1BC7B4D6F5D}"/>
          </ac:spMkLst>
        </pc:spChg>
      </pc:sldChg>
      <pc:sldChg chg="addSp delSp modSp new del mod ord">
        <pc:chgData name="Marko Milunovic" userId="8a070e675038055c" providerId="LiveId" clId="{D5BD41ED-E516-42EC-A22C-13BB7232C1E8}" dt="2023-02-05T19:30:41.613" v="3875" actId="680"/>
        <pc:sldMkLst>
          <pc:docMk/>
          <pc:sldMk cId="184274847" sldId="404"/>
        </pc:sldMkLst>
        <pc:spChg chg="mod">
          <ac:chgData name="Marko Milunovic" userId="8a070e675038055c" providerId="LiveId" clId="{D5BD41ED-E516-42EC-A22C-13BB7232C1E8}" dt="2023-02-05T19:30:38.205" v="3872"/>
          <ac:spMkLst>
            <pc:docMk/>
            <pc:sldMk cId="184274847" sldId="404"/>
            <ac:spMk id="5" creationId="{D3F2B3E5-6A96-AB4F-F55A-F545162679BD}"/>
          </ac:spMkLst>
        </pc:spChg>
        <pc:spChg chg="add del">
          <ac:chgData name="Marko Milunovic" userId="8a070e675038055c" providerId="LiveId" clId="{D5BD41ED-E516-42EC-A22C-13BB7232C1E8}" dt="2023-02-05T19:30:40.827" v="3874" actId="931"/>
          <ac:spMkLst>
            <pc:docMk/>
            <pc:sldMk cId="184274847" sldId="404"/>
            <ac:spMk id="6" creationId="{F7635BF5-32F8-1D09-EA58-CEFBF059679F}"/>
          </ac:spMkLst>
        </pc:spChg>
        <pc:picChg chg="add del mod">
          <ac:chgData name="Marko Milunovic" userId="8a070e675038055c" providerId="LiveId" clId="{D5BD41ED-E516-42EC-A22C-13BB7232C1E8}" dt="2023-02-05T19:30:40.827" v="3874" actId="931"/>
          <ac:picMkLst>
            <pc:docMk/>
            <pc:sldMk cId="184274847" sldId="404"/>
            <ac:picMk id="8" creationId="{0942E4FC-683E-78CA-509D-44BFB14F7CCE}"/>
          </ac:picMkLst>
        </pc:picChg>
      </pc:sldChg>
      <pc:sldChg chg="new del">
        <pc:chgData name="Marko Milunovic" userId="8a070e675038055c" providerId="LiveId" clId="{D5BD41ED-E516-42EC-A22C-13BB7232C1E8}" dt="2023-02-05T19:19:56.271" v="3803" actId="47"/>
        <pc:sldMkLst>
          <pc:docMk/>
          <pc:sldMk cId="2633723580" sldId="404"/>
        </pc:sldMkLst>
      </pc:sldChg>
      <pc:sldChg chg="new del">
        <pc:chgData name="Marko Milunovic" userId="8a070e675038055c" providerId="LiveId" clId="{D5BD41ED-E516-42EC-A22C-13BB7232C1E8}" dt="2023-02-05T19:20:02.804" v="3805" actId="47"/>
        <pc:sldMkLst>
          <pc:docMk/>
          <pc:sldMk cId="3528076542" sldId="404"/>
        </pc:sldMkLst>
      </pc:sldChg>
      <pc:sldChg chg="new del">
        <pc:chgData name="Marko Milunovic" userId="8a070e675038055c" providerId="LiveId" clId="{D5BD41ED-E516-42EC-A22C-13BB7232C1E8}" dt="2023-02-05T19:18:26.201" v="3801" actId="47"/>
        <pc:sldMkLst>
          <pc:docMk/>
          <pc:sldMk cId="3676814858" sldId="404"/>
        </pc:sldMkLst>
      </pc:sldChg>
      <pc:sldChg chg="addSp delSp modSp new del ord">
        <pc:chgData name="Marko Milunovic" userId="8a070e675038055c" providerId="LiveId" clId="{D5BD41ED-E516-42EC-A22C-13BB7232C1E8}" dt="2023-02-05T19:29:37.307" v="3864" actId="47"/>
        <pc:sldMkLst>
          <pc:docMk/>
          <pc:sldMk cId="4133925543" sldId="404"/>
        </pc:sldMkLst>
        <pc:spChg chg="del">
          <ac:chgData name="Marko Milunovic" userId="8a070e675038055c" providerId="LiveId" clId="{D5BD41ED-E516-42EC-A22C-13BB7232C1E8}" dt="2023-02-05T19:29:30.042" v="3863" actId="931"/>
          <ac:spMkLst>
            <pc:docMk/>
            <pc:sldMk cId="4133925543" sldId="404"/>
            <ac:spMk id="4" creationId="{0174CC12-ED69-C229-08C5-FD3179BAAC53}"/>
          </ac:spMkLst>
        </pc:spChg>
        <pc:picChg chg="add mod">
          <ac:chgData name="Marko Milunovic" userId="8a070e675038055c" providerId="LiveId" clId="{D5BD41ED-E516-42EC-A22C-13BB7232C1E8}" dt="2023-02-05T19:29:30.042" v="3863" actId="931"/>
          <ac:picMkLst>
            <pc:docMk/>
            <pc:sldMk cId="4133925543" sldId="404"/>
            <ac:picMk id="9" creationId="{252AFAC1-2D5D-7E3A-8624-C98A8F09F7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4B700-E454-4935-A6FA-FD6D01281268}" type="datetimeFigureOut">
              <a:rPr kumimoji="1" lang="ja-JP" altLang="en-US" smtClean="0"/>
              <a:t>2023/2/6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180D7-54DB-4F7F-AE75-6A189328228B}" type="slidenum">
              <a:rPr kumimoji="1" lang="ja-JP" altLang="en-US" smtClean="0"/>
              <a:t>‹#›</a:t>
            </a:fld>
            <a:endParaRPr kumimoji="1" lang="ja-JP" altLang="en-US"/>
          </a:p>
        </p:txBody>
      </p:sp>
    </p:spTree>
    <p:extLst>
      <p:ext uri="{BB962C8B-B14F-4D97-AF65-F5344CB8AC3E}">
        <p14:creationId xmlns:p14="http://schemas.microsoft.com/office/powerpoint/2010/main" val="63994027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8280401" y="4725988"/>
            <a:ext cx="6984999" cy="3657600"/>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280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626600" y="5689600"/>
            <a:ext cx="5638800" cy="2693987"/>
          </a:xfrm>
        </p:spPr>
        <p:txBody>
          <a:bodyPr anchor="b"/>
          <a:lstStyle>
            <a:lvl1pPr marL="0" indent="0" algn="l">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3359151"/>
            <a:ext cx="6121400" cy="5113336"/>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66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910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943100"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2309586"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2309586"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8723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1635642"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2002128"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2002128"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050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1403350" y="3842259"/>
            <a:ext cx="5708650" cy="2599308"/>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11175999" y="3457056"/>
            <a:ext cx="5708651" cy="3371302"/>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408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9143999" y="1317399"/>
            <a:ext cx="7740651" cy="1861230"/>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9144001" y="3178629"/>
            <a:ext cx="7740650" cy="1963284"/>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1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0" y="0"/>
            <a:ext cx="8810171" cy="10285413"/>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1403349" y="1433513"/>
            <a:ext cx="8437337" cy="28118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4514087"/>
            <a:ext cx="5355772" cy="2975283"/>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146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1"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0-#ppt_h/2"/>
                                          </p:val>
                                        </p:tav>
                                        <p:tav tm="100000">
                                          <p:val>
                                            <p:strVal val="#ppt_y"/>
                                          </p:val>
                                        </p:tav>
                                      </p:tavLst>
                                    </p:anim>
                                  </p:childTnLst>
                                </p:cTn>
                              </p:par>
                            </p:childTnLst>
                          </p:cTn>
                        </p:par>
                        <p:par>
                          <p:cTn id="16" fill="hold">
                            <p:stCondLst>
                              <p:cond delay="25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7" y="5416061"/>
            <a:ext cx="18288001" cy="4869347"/>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3022600" y="6664834"/>
            <a:ext cx="12242800" cy="2187066"/>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121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4"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51419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1403350"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1403350" y="5973799"/>
            <a:ext cx="4207741" cy="586241"/>
          </a:xfrm>
        </p:spPr>
        <p:txBody>
          <a:bodyPr anchor="b">
            <a:normAutofit/>
          </a:bodyPr>
          <a:lstStyle>
            <a:lvl1pPr marL="0" indent="0" algn="ctr">
              <a:lnSpc>
                <a:spcPct val="100000"/>
              </a:lnSpc>
              <a:spcBef>
                <a:spcPts val="0"/>
              </a:spcBef>
              <a:buFontTx/>
              <a:buNone/>
              <a:defRPr sz="2800" baseline="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704012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704012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1267690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1267690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3419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1398588"/>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9144000" y="5134043"/>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1017250" y="2115628"/>
            <a:ext cx="5184775" cy="2244333"/>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943100" y="5556343"/>
            <a:ext cx="5175250" cy="29176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33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3270250"/>
            <a:ext cx="7127874"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3020365"/>
            <a:ext cx="7221904" cy="114141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5046325"/>
            <a:ext cx="7221904" cy="1968837"/>
          </a:xfrm>
        </p:spPr>
        <p:txBody>
          <a:bodyPr anchor="b"/>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9144000" y="4040309"/>
            <a:ext cx="7221904" cy="701273"/>
          </a:xfrm>
        </p:spPr>
        <p:txBody>
          <a:bodyPr anchor="t">
            <a:normAutofit/>
          </a:bodyPr>
          <a:lstStyle>
            <a:lvl1pPr marL="0" indent="0" algn="just">
              <a:lnSpc>
                <a:spcPct val="13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656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3022600" y="2550707"/>
            <a:ext cx="5184774" cy="51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2393352"/>
            <a:ext cx="6121400" cy="191102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6184589"/>
            <a:ext cx="6121400" cy="1551621"/>
          </a:xfrm>
        </p:spPr>
        <p:txBody>
          <a:bodyPr anchor="b"/>
          <a:lstStyle>
            <a:lvl1pPr marL="285750" indent="-285750" algn="just">
              <a:spcBef>
                <a:spcPts val="0"/>
              </a:spcBef>
              <a:buFont typeface="Wingdings" panose="05000000000000000000" pitchFamily="2" charset="2"/>
              <a:buChar char="l"/>
              <a:defRPr>
                <a:solidFill>
                  <a:schemeClr val="accent4"/>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144000" y="4404471"/>
            <a:ext cx="6121400" cy="1565410"/>
          </a:xfrm>
        </p:spPr>
        <p:txBody>
          <a:bodyPr anchor="t"/>
          <a:lstStyle>
            <a:lvl1pPr marL="285750" indent="-285750" algn="just">
              <a:spcBef>
                <a:spcPts val="0"/>
              </a:spcBef>
              <a:buFont typeface="Wingdings" panose="05000000000000000000" pitchFamily="2" charset="2"/>
              <a:buChar char="l"/>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482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915204" y="2769697"/>
            <a:ext cx="7431650" cy="2277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2347442" y="2730374"/>
            <a:ext cx="4537208" cy="4823078"/>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523142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6127603" y="4199298"/>
            <a:ext cx="4718273"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6127603" y="3483427"/>
            <a:ext cx="4718273"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31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11160125"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1403350" y="1398589"/>
            <a:ext cx="74316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517651" y="5141913"/>
            <a:ext cx="9642474" cy="79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1422400"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458107" y="9616425"/>
            <a:ext cx="6781800" cy="547603"/>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4459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000" fill="hold"/>
                                        <p:tgtEl>
                                          <p:spTgt spid="12"/>
                                        </p:tgtEl>
                                        <p:attrNameLst>
                                          <p:attrName>ppt_x</p:attrName>
                                        </p:attrNameLst>
                                      </p:cBhvr>
                                      <p:tavLst>
                                        <p:tav tm="0">
                                          <p:val>
                                            <p:strVal val="#ppt_x"/>
                                          </p:val>
                                        </p:tav>
                                        <p:tav tm="100000">
                                          <p:val>
                                            <p:strVal val="#ppt_x"/>
                                          </p:val>
                                        </p:tav>
                                      </p:tavLst>
                                    </p:anim>
                                    <p:anim calcmode="lin" valueType="num">
                                      <p:cBhvr additive="base">
                                        <p:cTn id="15" dur="10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4030847"/>
            <a:ext cx="4690375" cy="3264171"/>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3314976"/>
            <a:ext cx="4690375"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5058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292922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220616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7456073" y="621285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7456073" y="548979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12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40262"/>
            <a:ext cx="12242800" cy="123283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3022601" y="5141912"/>
            <a:ext cx="12242800" cy="32416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43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7895771" y="1433513"/>
            <a:ext cx="8988878" cy="37084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7794171" y="5565640"/>
            <a:ext cx="9202058" cy="3311728"/>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2584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9144000" y="1433513"/>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9306619" y="150459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0389421" y="200305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0389421" y="143351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9144000" y="3026857"/>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9306619" y="309793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10389421" y="359639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10389421" y="302685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9144000" y="4620200"/>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9306619" y="4691281"/>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10389421" y="5189740"/>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10389421" y="4620200"/>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25" name="Group 24"/>
          <p:cNvGrpSpPr/>
          <p:nvPr userDrawn="1"/>
        </p:nvGrpSpPr>
        <p:grpSpPr>
          <a:xfrm>
            <a:off x="9144000" y="6213543"/>
            <a:ext cx="1052493" cy="1052493"/>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Text Placeholder 5"/>
          <p:cNvSpPr>
            <a:spLocks noGrp="1"/>
          </p:cNvSpPr>
          <p:nvPr>
            <p:ph type="body" sz="quarter" idx="22" hasCustomPrompt="1"/>
          </p:nvPr>
        </p:nvSpPr>
        <p:spPr>
          <a:xfrm>
            <a:off x="9306619" y="628462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10389421" y="678308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0389421" y="621354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1" name="Group 30"/>
          <p:cNvGrpSpPr/>
          <p:nvPr userDrawn="1"/>
        </p:nvGrpSpPr>
        <p:grpSpPr>
          <a:xfrm>
            <a:off x="9144000" y="7806887"/>
            <a:ext cx="1052493" cy="1052493"/>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Text Placeholder 5"/>
          <p:cNvSpPr>
            <a:spLocks noGrp="1"/>
          </p:cNvSpPr>
          <p:nvPr>
            <p:ph type="body" sz="quarter" idx="25" hasCustomPrompt="1"/>
          </p:nvPr>
        </p:nvSpPr>
        <p:spPr>
          <a:xfrm>
            <a:off x="9306619" y="787796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10389421" y="837642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10389421" y="780688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797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28">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1+#ppt_w/2"/>
                                          </p:val>
                                        </p:tav>
                                        <p:tav tm="100000">
                                          <p:val>
                                            <p:strVal val="#ppt_x"/>
                                          </p:val>
                                        </p:tav>
                                      </p:tavLst>
                                    </p:anim>
                                    <p:anim calcmode="lin" valueType="num">
                                      <p:cBhvr additive="base">
                                        <p:cTn id="104" dur="1000" fill="hold"/>
                                        <p:tgtEl>
                                          <p:spTgt spid="25"/>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28">
                                            <p:txEl>
                                              <p:pRg st="0" end="0"/>
                                            </p:txEl>
                                          </p:spTgt>
                                        </p:tgtEl>
                                        <p:attrNameLst>
                                          <p:attrName>style.visibility</p:attrName>
                                        </p:attrNameLst>
                                      </p:cBhvr>
                                      <p:to>
                                        <p:strVal val="visible"/>
                                      </p:to>
                                    </p:set>
                                    <p:anim calcmode="lin" valueType="num">
                                      <p:cBhvr>
                                        <p:cTn id="107"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28">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1000" fill="hold"/>
                                        <p:tgtEl>
                                          <p:spTgt spid="25"/>
                                        </p:tgtEl>
                                        <p:attrNameLst>
                                          <p:attrName>ppt_w</p:attrName>
                                        </p:attrNameLst>
                                      </p:cBhvr>
                                      <p:tavLst>
                                        <p:tav tm="0">
                                          <p:val>
                                            <p:fltVal val="0"/>
                                          </p:val>
                                        </p:tav>
                                        <p:tav tm="100000">
                                          <p:val>
                                            <p:strVal val="#ppt_w"/>
                                          </p:val>
                                        </p:tav>
                                      </p:tavLst>
                                    </p:anim>
                                    <p:anim calcmode="lin" valueType="num">
                                      <p:cBhvr>
                                        <p:cTn id="114" dur="1000" fill="hold"/>
                                        <p:tgtEl>
                                          <p:spTgt spid="25"/>
                                        </p:tgtEl>
                                        <p:attrNameLst>
                                          <p:attrName>ppt_h</p:attrName>
                                        </p:attrNameLst>
                                      </p:cBhvr>
                                      <p:tavLst>
                                        <p:tav tm="0">
                                          <p:val>
                                            <p:fltVal val="0"/>
                                          </p:val>
                                        </p:tav>
                                        <p:tav tm="100000">
                                          <p:val>
                                            <p:strVal val="#ppt_h"/>
                                          </p:val>
                                        </p:tav>
                                      </p:tavLst>
                                    </p:anim>
                                    <p:anim calcmode="lin" valueType="num">
                                      <p:cBhvr>
                                        <p:cTn id="115" dur="1000" fill="hold"/>
                                        <p:tgtEl>
                                          <p:spTgt spid="25"/>
                                        </p:tgtEl>
                                        <p:attrNameLst>
                                          <p:attrName>style.rotation</p:attrName>
                                        </p:attrNameLst>
                                      </p:cBhvr>
                                      <p:tavLst>
                                        <p:tav tm="0">
                                          <p:val>
                                            <p:fltVal val="360"/>
                                          </p:val>
                                        </p:tav>
                                        <p:tav tm="100000">
                                          <p:val>
                                            <p:fltVal val="0"/>
                                          </p:val>
                                        </p:tav>
                                      </p:tavLst>
                                    </p:anim>
                                    <p:animEffect transition="in" filter="fade">
                                      <p:cBhvr>
                                        <p:cTn id="116" dur="1000"/>
                                        <p:tgtEl>
                                          <p:spTgt spid="25"/>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34">
                                            <p:txEl>
                                              <p:pRg st="0" end="0"/>
                                            </p:txEl>
                                          </p:spTgt>
                                        </p:tgtEl>
                                        <p:attrNameLst>
                                          <p:attrName>style.visibility</p:attrName>
                                        </p:attrNameLst>
                                      </p:cBhvr>
                                      <p:to>
                                        <p:strVal val="visible"/>
                                      </p:to>
                                    </p:set>
                                    <p:anim calcmode="lin" valueType="num">
                                      <p:cBhvr additive="base">
                                        <p:cTn id="127"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34">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1000" fill="hold"/>
                                        <p:tgtEl>
                                          <p:spTgt spid="31"/>
                                        </p:tgtEl>
                                        <p:attrNameLst>
                                          <p:attrName>ppt_x</p:attrName>
                                        </p:attrNameLst>
                                      </p:cBhvr>
                                      <p:tavLst>
                                        <p:tav tm="0">
                                          <p:val>
                                            <p:strVal val="1+#ppt_w/2"/>
                                          </p:val>
                                        </p:tav>
                                        <p:tav tm="100000">
                                          <p:val>
                                            <p:strVal val="#ppt_x"/>
                                          </p:val>
                                        </p:tav>
                                      </p:tavLst>
                                    </p:anim>
                                    <p:anim calcmode="lin" valueType="num">
                                      <p:cBhvr additive="base">
                                        <p:cTn id="132" dur="1000" fill="hold"/>
                                        <p:tgtEl>
                                          <p:spTgt spid="31"/>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 calcmode="lin" valueType="num">
                                      <p:cBhvr>
                                        <p:cTn id="135"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34">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34">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1000" fill="hold"/>
                                        <p:tgtEl>
                                          <p:spTgt spid="31"/>
                                        </p:tgtEl>
                                        <p:attrNameLst>
                                          <p:attrName>ppt_w</p:attrName>
                                        </p:attrNameLst>
                                      </p:cBhvr>
                                      <p:tavLst>
                                        <p:tav tm="0">
                                          <p:val>
                                            <p:fltVal val="0"/>
                                          </p:val>
                                        </p:tav>
                                        <p:tav tm="100000">
                                          <p:val>
                                            <p:strVal val="#ppt_w"/>
                                          </p:val>
                                        </p:tav>
                                      </p:tavLst>
                                    </p:anim>
                                    <p:anim calcmode="lin" valueType="num">
                                      <p:cBhvr>
                                        <p:cTn id="142" dur="1000" fill="hold"/>
                                        <p:tgtEl>
                                          <p:spTgt spid="31"/>
                                        </p:tgtEl>
                                        <p:attrNameLst>
                                          <p:attrName>ppt_h</p:attrName>
                                        </p:attrNameLst>
                                      </p:cBhvr>
                                      <p:tavLst>
                                        <p:tav tm="0">
                                          <p:val>
                                            <p:fltVal val="0"/>
                                          </p:val>
                                        </p:tav>
                                        <p:tav tm="100000">
                                          <p:val>
                                            <p:strVal val="#ppt_h"/>
                                          </p:val>
                                        </p:tav>
                                      </p:tavLst>
                                    </p:anim>
                                    <p:anim calcmode="lin" valueType="num">
                                      <p:cBhvr>
                                        <p:cTn id="143" dur="1000" fill="hold"/>
                                        <p:tgtEl>
                                          <p:spTgt spid="31"/>
                                        </p:tgtEl>
                                        <p:attrNameLst>
                                          <p:attrName>style.rotation</p:attrName>
                                        </p:attrNameLst>
                                      </p:cBhvr>
                                      <p:tavLst>
                                        <p:tav tm="0">
                                          <p:val>
                                            <p:fltVal val="360"/>
                                          </p:val>
                                        </p:tav>
                                        <p:tav tm="100000">
                                          <p:val>
                                            <p:fltVal val="0"/>
                                          </p:val>
                                        </p:tav>
                                      </p:tavLst>
                                    </p:anim>
                                    <p:animEffect transition="in" filter="fade">
                                      <p:cBhvr>
                                        <p:cTn id="144" dur="1000"/>
                                        <p:tgtEl>
                                          <p:spTgt spid="31"/>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49" presetClass="entr" presetSubtype="0"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1000" fill="hold"/>
                        <p:tgtEl>
                          <p:spTgt spid="34"/>
                        </p:tgtEl>
                        <p:attrNameLst>
                          <p:attrName>ppt_w</p:attrName>
                        </p:attrNameLst>
                      </p:cBhvr>
                      <p:tavLst>
                        <p:tav tm="0">
                          <p:val>
                            <p:fltVal val="0"/>
                          </p:val>
                        </p:tav>
                        <p:tav tm="100000">
                          <p:val>
                            <p:strVal val="#ppt_w"/>
                          </p:val>
                        </p:tav>
                      </p:tavLst>
                    </p:anim>
                    <p:anim calcmode="lin" valueType="num">
                      <p:cBhvr>
                        <p:cTn dur="1000" fill="hold"/>
                        <p:tgtEl>
                          <p:spTgt spid="34"/>
                        </p:tgtEl>
                        <p:attrNameLst>
                          <p:attrName>ppt_h</p:attrName>
                        </p:attrNameLst>
                      </p:cBhvr>
                      <p:tavLst>
                        <p:tav tm="0">
                          <p:val>
                            <p:fltVal val="0"/>
                          </p:val>
                        </p:tav>
                        <p:tav tm="100000">
                          <p:val>
                            <p:strVal val="#ppt_h"/>
                          </p:val>
                        </p:tav>
                      </p:tavLst>
                    </p:anim>
                    <p:anim calcmode="lin" valueType="num">
                      <p:cBhvr>
                        <p:cTn dur="1000" fill="hold"/>
                        <p:tgtEl>
                          <p:spTgt spid="34"/>
                        </p:tgtEl>
                        <p:attrNameLst>
                          <p:attrName>style.rotation</p:attrName>
                        </p:attrNameLst>
                      </p:cBhvr>
                      <p:tavLst>
                        <p:tav tm="0">
                          <p:val>
                            <p:fltVal val="360"/>
                          </p:val>
                        </p:tav>
                        <p:tav tm="100000">
                          <p:val>
                            <p:fltVal val="0"/>
                          </p:val>
                        </p:tav>
                      </p:tavLst>
                    </p:anim>
                    <p:animEffect transition="in" filter="fade">
                      <p:cBhvr>
                        <p:cTn dur="10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7673979" y="3025884"/>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7836598"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8919401"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8919401"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7673979" y="4619228"/>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7836598"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8919401"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8919401"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7673979" y="6212571"/>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7836598"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8919401"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8919401"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7" name="Group 36"/>
          <p:cNvGrpSpPr/>
          <p:nvPr userDrawn="1"/>
        </p:nvGrpSpPr>
        <p:grpSpPr>
          <a:xfrm>
            <a:off x="12511506" y="3025884"/>
            <a:ext cx="1052493" cy="1052493"/>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Text Placeholder 5"/>
          <p:cNvSpPr>
            <a:spLocks noGrp="1"/>
          </p:cNvSpPr>
          <p:nvPr>
            <p:ph type="body" sz="quarter" idx="22" hasCustomPrompt="1"/>
          </p:nvPr>
        </p:nvSpPr>
        <p:spPr>
          <a:xfrm>
            <a:off x="12674125"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3756928"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3756928"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3" name="Group 42"/>
          <p:cNvGrpSpPr/>
          <p:nvPr userDrawn="1"/>
        </p:nvGrpSpPr>
        <p:grpSpPr>
          <a:xfrm>
            <a:off x="12511506" y="4619228"/>
            <a:ext cx="1052493" cy="1052493"/>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Text Placeholder 5"/>
          <p:cNvSpPr>
            <a:spLocks noGrp="1"/>
          </p:cNvSpPr>
          <p:nvPr>
            <p:ph type="body" sz="quarter" idx="25" hasCustomPrompt="1"/>
          </p:nvPr>
        </p:nvSpPr>
        <p:spPr>
          <a:xfrm>
            <a:off x="12674125"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13756928"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13756928"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9" name="Group 48"/>
          <p:cNvGrpSpPr/>
          <p:nvPr userDrawn="1"/>
        </p:nvGrpSpPr>
        <p:grpSpPr>
          <a:xfrm>
            <a:off x="12511506" y="6212571"/>
            <a:ext cx="1052493" cy="1052493"/>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Text Placeholder 5"/>
          <p:cNvSpPr>
            <a:spLocks noGrp="1"/>
          </p:cNvSpPr>
          <p:nvPr>
            <p:ph type="body" sz="quarter" idx="28" hasCustomPrompt="1"/>
          </p:nvPr>
        </p:nvSpPr>
        <p:spPr>
          <a:xfrm>
            <a:off x="12674125"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13756928"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13756928"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605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4034971"/>
            <a:ext cx="5175251" cy="305163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719235"/>
            <a:ext cx="5175250" cy="114668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500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2918733"/>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154012"/>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11169649" y="5973990"/>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11169650" y="5209269"/>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471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55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144000" y="2292005"/>
            <a:ext cx="7740650" cy="1141412"/>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9144000" y="4435579"/>
            <a:ext cx="7221904" cy="2496721"/>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144000" y="3311949"/>
            <a:ext cx="7740650" cy="701273"/>
          </a:xfrm>
        </p:spPr>
        <p:txBody>
          <a:bodyPr anchor="t">
            <a:normAutofit/>
          </a:bodyPr>
          <a:lstStyle>
            <a:lvl1pPr marL="0" indent="0" algn="just">
              <a:lnSpc>
                <a:spcPct val="130000"/>
              </a:lnSpc>
              <a:spcBef>
                <a:spcPts val="0"/>
              </a:spcBef>
              <a:buFontTx/>
              <a:buNone/>
              <a:defRPr sz="2800">
                <a:solidFill>
                  <a:schemeClr val="bg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9225281" y="4163666"/>
            <a:ext cx="9062719" cy="385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9144000" y="7086600"/>
            <a:ext cx="7221904" cy="1800225"/>
          </a:xfrm>
        </p:spPr>
        <p:txBody>
          <a:bodyPr anchor="b">
            <a:normAutofit/>
          </a:bodyPr>
          <a:lstStyle>
            <a:lvl1pPr marL="285750" indent="-285750" algn="just">
              <a:spcBef>
                <a:spcPts val="0"/>
              </a:spcBef>
              <a:buFont typeface="Wingdings" panose="05000000000000000000" pitchFamily="2" charset="2"/>
              <a:buChar char="l"/>
              <a:defRPr sz="1400">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401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1160124"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1398588"/>
            <a:ext cx="7740650" cy="1141412"/>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1403350" y="6155103"/>
            <a:ext cx="7221904" cy="2496721"/>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4061731"/>
            <a:ext cx="7221904" cy="2024765"/>
          </a:xfrm>
        </p:spPr>
        <p:txBody>
          <a:bodyPr anchor="b">
            <a:norm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1403350" y="2257867"/>
            <a:ext cx="7740650" cy="839263"/>
          </a:xfrm>
        </p:spPr>
        <p:txBody>
          <a:bodyPr anchor="t">
            <a:noAutofit/>
          </a:bodyPr>
          <a:lstStyle>
            <a:lvl1pPr marL="0" indent="0" algn="just">
              <a:lnSpc>
                <a:spcPct val="130000"/>
              </a:lnSpc>
              <a:spcBef>
                <a:spcPts val="0"/>
              </a:spcBef>
              <a:buFontTx/>
              <a:buNone/>
              <a:defRPr sz="3600" baseline="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9280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2118157"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403350"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03350"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775493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704012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704012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339171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1267690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267690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1403350"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704012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1267690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0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300"/>
                            </p:stCondLst>
                            <p:childTnLst>
                              <p:par>
                                <p:cTn id="34" presetID="22" presetClass="entr" presetSubtype="8" fill="hold" grpId="0"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par>
                          <p:cTn id="37" fill="hold">
                            <p:stCondLst>
                              <p:cond delay="58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630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7800"/>
                            </p:stCondLst>
                            <p:childTnLst>
                              <p:par>
                                <p:cTn id="50" presetID="22" presetClass="entr" presetSubtype="8"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par>
                          <p:cTn id="53" fill="hold">
                            <p:stCondLst>
                              <p:cond delay="83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800"/>
                            </p:stCondLst>
                            <p:childTnLst>
                              <p:par>
                                <p:cTn id="58" presetID="10" presetClass="entr" presetSubtype="0" fill="hold" grpId="0" nodeType="after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775493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704012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704012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1339171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1267690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1267690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704012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267690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571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798038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749637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749637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1245415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1197014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1197014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798038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749637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749637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1245415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1197014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1197014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614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751865"/>
            <a:ext cx="5854700" cy="278168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94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6816766"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753"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753"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5084"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1071"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1071"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340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939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939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766"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753"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753"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5084"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1071"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1071"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340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939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939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1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11699099" y="-1588"/>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7" name="Picture Placeholder 6"/>
          <p:cNvSpPr>
            <a:spLocks noGrp="1"/>
          </p:cNvSpPr>
          <p:nvPr>
            <p:ph type="pic" sz="quarter" idx="13"/>
          </p:nvPr>
        </p:nvSpPr>
        <p:spPr>
          <a:xfrm>
            <a:off x="6515099" y="0"/>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11700650" y="5141515"/>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6515099" y="5141913"/>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22" name="Text Placeholder 5"/>
          <p:cNvSpPr>
            <a:spLocks noGrp="1"/>
          </p:cNvSpPr>
          <p:nvPr>
            <p:ph type="body" sz="quarter" idx="12" hasCustomPrompt="1"/>
          </p:nvPr>
        </p:nvSpPr>
        <p:spPr>
          <a:xfrm>
            <a:off x="12496800" y="1973417"/>
            <a:ext cx="3666978" cy="2007738"/>
          </a:xfrm>
        </p:spPr>
        <p:txBody>
          <a:bodyPr anchor="t"/>
          <a:lstStyle>
            <a:lvl1pPr marL="0" indent="0" algn="l">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12496800" y="1314180"/>
            <a:ext cx="3666978" cy="586241"/>
          </a:xfrm>
        </p:spPr>
        <p:txBody>
          <a:bodyPr anchor="b">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7302522" y="7014529"/>
            <a:ext cx="3666978" cy="2007738"/>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7302522" y="6355292"/>
            <a:ext cx="3666978" cy="586241"/>
          </a:xfrm>
        </p:spPr>
        <p:txBody>
          <a:bodyPr anchor="b">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5614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1403350" y="5191943"/>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1403350" y="1398588"/>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5748803" y="1398587"/>
            <a:ext cx="3395197" cy="7488238"/>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11169650" y="1398589"/>
            <a:ext cx="51752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11188700" y="5360988"/>
            <a:ext cx="51752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11267147" y="5141913"/>
            <a:ext cx="7020853" cy="79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6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0" y="1398588"/>
            <a:ext cx="5372594"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6905033"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0274602"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13644170"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7127875" y="1398589"/>
            <a:ext cx="4041775" cy="3648420"/>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1788726" y="1398588"/>
            <a:ext cx="5095924" cy="3648421"/>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677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6515100"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1403350" y="4442002"/>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3782765"/>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9446987"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12507546" y="4442002"/>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12507546" y="3782765"/>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6515100"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1403350" y="7353888"/>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03350" y="6694651"/>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9446987"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12507546" y="7353888"/>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12507546" y="6694651"/>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9250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13024270" y="5556738"/>
            <a:ext cx="3320630" cy="332063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13024270" y="2775858"/>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8866119" y="1398587"/>
            <a:ext cx="4158151" cy="41581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10243390" y="5543569"/>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517651" y="5141913"/>
            <a:ext cx="73484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309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14033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14033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660600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660600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18086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118086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1403350" y="6312877"/>
            <a:ext cx="5724525" cy="253902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7702063" y="6312877"/>
            <a:ext cx="7563338" cy="2539024"/>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92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250"/>
                            </p:stCondLst>
                            <p:childTnLst>
                              <p:par>
                                <p:cTn id="21" presetID="10" presetClass="entr" presetSubtype="0" fill="hold" grpId="0" nodeType="after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par>
                          <p:cTn id="28" fill="hold">
                            <p:stCondLst>
                              <p:cond delay="3500"/>
                            </p:stCondLst>
                            <p:childTnLst>
                              <p:par>
                                <p:cTn id="29" presetID="2" presetClass="entr" presetSubtype="4" decel="100000" fill="hold" grpId="0" nodeType="afterEffect">
                                  <p:stCondLst>
                                    <p:cond delay="250"/>
                                  </p:stCondLst>
                                  <p:iterate type="wd">
                                    <p:tmPct val="10000"/>
                                  </p:iterate>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7127874"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3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412875"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2366170"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2366170"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967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1777366"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11777366"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itle 1"/>
          <p:cNvSpPr>
            <a:spLocks noGrp="1"/>
          </p:cNvSpPr>
          <p:nvPr>
            <p:ph type="title" hasCustomPrompt="1"/>
          </p:nvPr>
        </p:nvSpPr>
        <p:spPr>
          <a:xfrm>
            <a:off x="13007033"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13026083"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397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childTnLst>
                          </p:cTn>
                        </p:par>
                        <p:par>
                          <p:cTn id="16" fill="hold">
                            <p:stCondLst>
                              <p:cond delay="230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51865"/>
            <a:ext cx="4775200" cy="2781683"/>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440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914328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609552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914328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609552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163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5141912"/>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943100" y="3270249"/>
            <a:ext cx="14401800" cy="3744913"/>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3022600" y="3663399"/>
            <a:ext cx="4105275" cy="2957025"/>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7702063" y="3663399"/>
            <a:ext cx="6852137" cy="2957025"/>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47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914400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6200775" y="1398588"/>
            <a:ext cx="5886450" cy="7488237"/>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7127875" y="2209799"/>
            <a:ext cx="4032250" cy="28372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7146925" y="5360987"/>
            <a:ext cx="4032250" cy="2817813"/>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7127875"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7146925"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71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458107" y="8877368"/>
            <a:ext cx="1219200" cy="1012858"/>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144001" y="-1"/>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9144000" y="4232324"/>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13068650" y="0"/>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13068649" y="6151562"/>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1403350" y="1398589"/>
            <a:ext cx="6357257"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517651" y="5141913"/>
            <a:ext cx="76263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1422400" y="5360988"/>
            <a:ext cx="6357257"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476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1433439" y="0"/>
            <a:ext cx="3816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5358089" y="3270250"/>
            <a:ext cx="3816000" cy="701516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11169650" y="1398589"/>
            <a:ext cx="56959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11283951" y="5141913"/>
            <a:ext cx="7004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11188700" y="5360988"/>
            <a:ext cx="5695950"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33440" y="7182615"/>
            <a:ext cx="3816000" cy="644299"/>
          </a:xfrm>
        </p:spPr>
        <p:txBody>
          <a:bodyPr anchor="t">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5358089" y="2428907"/>
            <a:ext cx="3816000" cy="644299"/>
          </a:xfrm>
        </p:spPr>
        <p:txBody>
          <a:bodyPr anchor="b">
            <a:no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039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2545889"/>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88665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9144000" y="6025858"/>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9144000" y="5366621"/>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6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56715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05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5488440" y="-1"/>
            <a:ext cx="5655810" cy="10285413"/>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11169650" y="1997249"/>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11169650" y="1338012"/>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11169650" y="4731437"/>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11169650" y="4072200"/>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11169650" y="7465625"/>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11169650" y="6806388"/>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8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Rectangle 13"/>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5"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771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22600" y="3740262"/>
            <a:ext cx="12242800" cy="123283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3022601" y="5141913"/>
            <a:ext cx="12242800" cy="896938"/>
          </a:xfrm>
        </p:spPr>
        <p:txBody>
          <a:bodyPr anchor="t"/>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3022601" y="7015163"/>
            <a:ext cx="12242800" cy="1871662"/>
          </a:xfrm>
        </p:spPr>
        <p:txBody>
          <a:bodyPr anchor="b"/>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05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531403"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531403"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531403"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531403"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531403"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531403"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9437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9143999" y="7626096"/>
            <a:ext cx="1"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1403350" y="2116810"/>
            <a:ext cx="4789632"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1403349" y="5365094"/>
            <a:ext cx="4789633"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33177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9144000" y="7626096"/>
            <a:ext cx="0"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878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6924854" y="7424748"/>
            <a:ext cx="1052493" cy="1052493"/>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Text Placeholder 5"/>
          <p:cNvSpPr>
            <a:spLocks noGrp="1"/>
          </p:cNvSpPr>
          <p:nvPr>
            <p:ph type="body" sz="quarter" idx="15" hasCustomPrompt="1"/>
          </p:nvPr>
        </p:nvSpPr>
        <p:spPr>
          <a:xfrm>
            <a:off x="7088619" y="749582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cxnSp>
        <p:nvCxnSpPr>
          <p:cNvPr id="9" name="Straight Connector 8"/>
          <p:cNvCxnSpPr/>
          <p:nvPr userDrawn="1"/>
        </p:nvCxnSpPr>
        <p:spPr>
          <a:xfrm>
            <a:off x="0" y="8877368"/>
            <a:ext cx="6515100" cy="945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6515100" y="7015163"/>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6515100" y="7015163"/>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8387100" y="5143501"/>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8387100" y="5143501"/>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0275765" y="3270250"/>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0275765" y="3270250"/>
            <a:ext cx="80122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8796854" y="5553086"/>
            <a:ext cx="1052493" cy="1052493"/>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Text Placeholder 5"/>
          <p:cNvSpPr>
            <a:spLocks noGrp="1"/>
          </p:cNvSpPr>
          <p:nvPr userDrawn="1">
            <p:ph type="body" sz="quarter" idx="16" hasCustomPrompt="1"/>
          </p:nvPr>
        </p:nvSpPr>
        <p:spPr>
          <a:xfrm>
            <a:off x="8960619" y="5624167"/>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grpSp>
        <p:nvGrpSpPr>
          <p:cNvPr id="32" name="Group 31"/>
          <p:cNvGrpSpPr/>
          <p:nvPr userDrawn="1"/>
        </p:nvGrpSpPr>
        <p:grpSpPr>
          <a:xfrm>
            <a:off x="10685519" y="3679835"/>
            <a:ext cx="1052493" cy="1052493"/>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Text Placeholder 5"/>
          <p:cNvSpPr>
            <a:spLocks noGrp="1"/>
          </p:cNvSpPr>
          <p:nvPr userDrawn="1">
            <p:ph type="body" sz="quarter" idx="17" hasCustomPrompt="1"/>
          </p:nvPr>
        </p:nvSpPr>
        <p:spPr>
          <a:xfrm>
            <a:off x="10849284" y="3750916"/>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8189178" y="7396544"/>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943100" y="7630714"/>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3824499" y="57692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5727490" y="38937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0064721" y="5518987"/>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1970971" y="3645736"/>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131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73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17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46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56453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56324" y="1418560"/>
            <a:ext cx="5261219" cy="7468265"/>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itle 1"/>
          <p:cNvSpPr>
            <a:spLocks noGrp="1"/>
          </p:cNvSpPr>
          <p:nvPr>
            <p:ph type="title" hasCustomPrompt="1"/>
          </p:nvPr>
        </p:nvSpPr>
        <p:spPr>
          <a:xfrm>
            <a:off x="8915204" y="2104573"/>
            <a:ext cx="7431650" cy="294243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2306240"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698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8280400" y="2803525"/>
            <a:ext cx="10007600" cy="261937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8191501" y="5655510"/>
            <a:ext cx="7073899" cy="2728077"/>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10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517651" y="5141913"/>
            <a:ext cx="718270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11083681" y="1398588"/>
            <a:ext cx="5261219" cy="7468265"/>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Group 19"/>
          <p:cNvGrpSpPr/>
          <p:nvPr userDrawn="1"/>
        </p:nvGrpSpPr>
        <p:grpSpPr>
          <a:xfrm>
            <a:off x="8700358" y="3270250"/>
            <a:ext cx="2690898" cy="5616575"/>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13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517651" y="5141913"/>
            <a:ext cx="721057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11083681" y="1398588"/>
            <a:ext cx="5261219" cy="7468265"/>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Group 47"/>
          <p:cNvGrpSpPr/>
          <p:nvPr userDrawn="1"/>
        </p:nvGrpSpPr>
        <p:grpSpPr>
          <a:xfrm>
            <a:off x="8700358" y="3270250"/>
            <a:ext cx="2690898" cy="5616575"/>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7"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8162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403350" y="2556257"/>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Title 1"/>
          <p:cNvSpPr>
            <a:spLocks noGrp="1"/>
          </p:cNvSpPr>
          <p:nvPr>
            <p:ph type="title" hasCustomPrompt="1"/>
          </p:nvPr>
        </p:nvSpPr>
        <p:spPr>
          <a:xfrm>
            <a:off x="11160125" y="2235201"/>
            <a:ext cx="5165725" cy="281180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2561991" y="2939672"/>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88143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11832678" y="2222865"/>
            <a:ext cx="2109987" cy="440406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3584809" y="1477195"/>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Picture Placeholder 6"/>
          <p:cNvSpPr>
            <a:spLocks noGrp="1"/>
          </p:cNvSpPr>
          <p:nvPr>
            <p:ph type="pic" sz="quarter" idx="15"/>
          </p:nvPr>
        </p:nvSpPr>
        <p:spPr>
          <a:xfrm>
            <a:off x="4743450" y="1860610"/>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12029781" y="2835760"/>
            <a:ext cx="1740859" cy="315813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04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517651" y="5141913"/>
            <a:ext cx="737960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7127875" y="0"/>
            <a:ext cx="11160125" cy="8877369"/>
          </a:xfrm>
          <a:prstGeom prst="rect">
            <a:avLst/>
          </a:prstGeom>
        </p:spPr>
      </p:pic>
      <p:sp>
        <p:nvSpPr>
          <p:cNvPr id="13" name="Picture Placeholder 6"/>
          <p:cNvSpPr>
            <a:spLocks noGrp="1"/>
          </p:cNvSpPr>
          <p:nvPr>
            <p:ph type="pic" sz="quarter" idx="15"/>
          </p:nvPr>
        </p:nvSpPr>
        <p:spPr>
          <a:xfrm>
            <a:off x="9318625" y="0"/>
            <a:ext cx="8969376" cy="771525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8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43100" y="2177141"/>
            <a:ext cx="7661474" cy="6219281"/>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2245837" y="2543447"/>
            <a:ext cx="7056000" cy="396130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02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7127875" y="2939844"/>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Freeform: Shape 5"/>
          <p:cNvSpPr/>
          <p:nvPr userDrawn="1"/>
        </p:nvSpPr>
        <p:spPr>
          <a:xfrm>
            <a:off x="7176426" y="4081434"/>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Freeform: Shape 6"/>
          <p:cNvSpPr/>
          <p:nvPr userDrawn="1"/>
        </p:nvSpPr>
        <p:spPr>
          <a:xfrm>
            <a:off x="7127875" y="5226089"/>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5" hasCustomPrompt="1"/>
          </p:nvPr>
        </p:nvSpPr>
        <p:spPr>
          <a:xfrm>
            <a:off x="7453495" y="3508010"/>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7453495" y="606301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8229257" y="4834752"/>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1160124" y="2057825"/>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1160124" y="1398588"/>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11160124" y="4641679"/>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11160124" y="3982442"/>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11160124" y="7225532"/>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11160124" y="6566295"/>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8178457" y="1691709"/>
            <a:ext cx="2981667" cy="2122063"/>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8954220" y="4275563"/>
            <a:ext cx="2205905" cy="86635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8178458" y="6368778"/>
            <a:ext cx="2981667" cy="490638"/>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1403351" y="3633535"/>
            <a:ext cx="5111750"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9958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7262795" y="3601025"/>
            <a:ext cx="1831968" cy="211568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Freeform: Shape 34"/>
          <p:cNvSpPr/>
          <p:nvPr userDrawn="1"/>
        </p:nvSpPr>
        <p:spPr>
          <a:xfrm>
            <a:off x="9193237" y="3601025"/>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Freeform: Shape 35"/>
          <p:cNvSpPr/>
          <p:nvPr userDrawn="1"/>
        </p:nvSpPr>
        <p:spPr>
          <a:xfrm>
            <a:off x="9241788" y="4742615"/>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Freeform: Shape 36"/>
          <p:cNvSpPr/>
          <p:nvPr userDrawn="1"/>
        </p:nvSpPr>
        <p:spPr>
          <a:xfrm>
            <a:off x="6940550" y="4743201"/>
            <a:ext cx="2104290" cy="2116988"/>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Freeform: Shape 37"/>
          <p:cNvSpPr/>
          <p:nvPr userDrawn="1"/>
        </p:nvSpPr>
        <p:spPr>
          <a:xfrm>
            <a:off x="7262439" y="5886478"/>
            <a:ext cx="1832324" cy="2116475"/>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Freeform: Shape 38"/>
          <p:cNvSpPr/>
          <p:nvPr userDrawn="1"/>
        </p:nvSpPr>
        <p:spPr>
          <a:xfrm>
            <a:off x="9193237" y="5887270"/>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5" hasCustomPrompt="1"/>
          </p:nvPr>
        </p:nvSpPr>
        <p:spPr>
          <a:xfrm>
            <a:off x="9518857"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8049726"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9518857"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8049726"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10294619"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7268982"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12017326" y="3548121"/>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12017326" y="2888884"/>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12017326" y="5618836"/>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12017326" y="4959599"/>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12017326" y="7674217"/>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12017326" y="701498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1409181" y="3548121"/>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1409181" y="2888884"/>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1409181" y="5618836"/>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1409181" y="4959599"/>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1409181" y="7674217"/>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1409181" y="7014980"/>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10455739" y="2607604"/>
            <a:ext cx="987186" cy="2135988"/>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6850763" y="2607747"/>
            <a:ext cx="987186" cy="213570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6276506" y="5252721"/>
            <a:ext cx="992477"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11019582" y="5252719"/>
            <a:ext cx="997745"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10243820" y="7029959"/>
            <a:ext cx="1773507"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6276505" y="7029959"/>
            <a:ext cx="1773221"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269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6945523" y="3595852"/>
            <a:ext cx="2149241" cy="2149241"/>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reeform: Shape 20"/>
          <p:cNvSpPr/>
          <p:nvPr userDrawn="1"/>
        </p:nvSpPr>
        <p:spPr>
          <a:xfrm>
            <a:off x="9193238" y="3595852"/>
            <a:ext cx="2149241" cy="2149241"/>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Freeform: Shape 16"/>
          <p:cNvSpPr/>
          <p:nvPr userDrawn="1"/>
        </p:nvSpPr>
        <p:spPr>
          <a:xfrm>
            <a:off x="6945523" y="5843567"/>
            <a:ext cx="2149241" cy="2149241"/>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Freeform: Shape 15"/>
          <p:cNvSpPr/>
          <p:nvPr userDrawn="1"/>
        </p:nvSpPr>
        <p:spPr>
          <a:xfrm>
            <a:off x="9193238" y="5843567"/>
            <a:ext cx="2149241" cy="2149241"/>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9739175"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12017326" y="3798138"/>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12017326" y="313890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9739175"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12017326" y="6617249"/>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12017326" y="5958013"/>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7768372"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1425699" y="661724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1425699" y="595801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7768372"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425699" y="383061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425699" y="317138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85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90502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203241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7" name="Rectangle 6"/>
          <p:cNvSpPr/>
          <p:nvPr userDrawn="1"/>
        </p:nvSpPr>
        <p:spPr>
          <a:xfrm>
            <a:off x="7127875" y="3776687"/>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6" hasCustomPrompt="1"/>
          </p:nvPr>
        </p:nvSpPr>
        <p:spPr>
          <a:xfrm>
            <a:off x="7266012" y="3904079"/>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9" name="Rectangle 8"/>
          <p:cNvSpPr/>
          <p:nvPr userDrawn="1"/>
        </p:nvSpPr>
        <p:spPr>
          <a:xfrm>
            <a:off x="7127875" y="5648349"/>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7" hasCustomPrompt="1"/>
          </p:nvPr>
        </p:nvSpPr>
        <p:spPr>
          <a:xfrm>
            <a:off x="7266012" y="5775741"/>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Rectangle 10"/>
          <p:cNvSpPr/>
          <p:nvPr userDrawn="1"/>
        </p:nvSpPr>
        <p:spPr>
          <a:xfrm>
            <a:off x="7127875" y="752160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8" hasCustomPrompt="1"/>
          </p:nvPr>
        </p:nvSpPr>
        <p:spPr>
          <a:xfrm>
            <a:off x="7266012" y="764899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553624"/>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11477576" y="3425286"/>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11477576" y="5297313"/>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1477576" y="7169340"/>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038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5549900"/>
            <a:ext cx="9613900" cy="2833688"/>
          </a:xfrm>
        </p:spPr>
        <p:txBody>
          <a:bodyPr anchor="ctr"/>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933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689628"/>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1817020"/>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398588"/>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7127875" y="3220692"/>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Text Placeholder 5"/>
          <p:cNvSpPr>
            <a:spLocks noGrp="1"/>
          </p:cNvSpPr>
          <p:nvPr>
            <p:ph type="body" sz="quarter" idx="16" hasCustomPrompt="1"/>
          </p:nvPr>
        </p:nvSpPr>
        <p:spPr>
          <a:xfrm>
            <a:off x="7266012" y="3348084"/>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11477576" y="2929652"/>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1" name="Rectangle 20"/>
          <p:cNvSpPr/>
          <p:nvPr userDrawn="1"/>
        </p:nvSpPr>
        <p:spPr>
          <a:xfrm>
            <a:off x="7127875" y="4751756"/>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Text Placeholder 5"/>
          <p:cNvSpPr>
            <a:spLocks noGrp="1"/>
          </p:cNvSpPr>
          <p:nvPr>
            <p:ph type="body" sz="quarter" idx="18" hasCustomPrompt="1"/>
          </p:nvPr>
        </p:nvSpPr>
        <p:spPr>
          <a:xfrm>
            <a:off x="7266012" y="4879148"/>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11477576" y="4460716"/>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4" name="Rectangle 23"/>
          <p:cNvSpPr/>
          <p:nvPr userDrawn="1"/>
        </p:nvSpPr>
        <p:spPr>
          <a:xfrm>
            <a:off x="7127875" y="628282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Text Placeholder 5"/>
          <p:cNvSpPr>
            <a:spLocks noGrp="1"/>
          </p:cNvSpPr>
          <p:nvPr>
            <p:ph type="body" sz="quarter" idx="20" hasCustomPrompt="1"/>
          </p:nvPr>
        </p:nvSpPr>
        <p:spPr>
          <a:xfrm>
            <a:off x="7266012" y="641021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11477576" y="5991780"/>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7" name="Rectangle 26"/>
          <p:cNvSpPr/>
          <p:nvPr userDrawn="1"/>
        </p:nvSpPr>
        <p:spPr>
          <a:xfrm>
            <a:off x="7127875" y="781388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 Placeholder 5"/>
          <p:cNvSpPr>
            <a:spLocks noGrp="1"/>
          </p:cNvSpPr>
          <p:nvPr>
            <p:ph type="body" sz="quarter" idx="22" hasCustomPrompt="1"/>
          </p:nvPr>
        </p:nvSpPr>
        <p:spPr>
          <a:xfrm>
            <a:off x="7266012" y="794127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11477576" y="7522845"/>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Tree>
    <p:extLst>
      <p:ext uri="{BB962C8B-B14F-4D97-AF65-F5344CB8AC3E}">
        <p14:creationId xmlns:p14="http://schemas.microsoft.com/office/powerpoint/2010/main" val="3108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4494213" y="2254249"/>
            <a:ext cx="2830512" cy="28305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519906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5199065"/>
            <a:ext cx="2830512" cy="283051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4494213" y="3363743"/>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58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1925639"/>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2640014"/>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487045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5965825" y="5584830"/>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3022600" y="3035133"/>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597994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3749508"/>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5965825" y="6694324"/>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560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7731956" y="3231126"/>
            <a:ext cx="1080000" cy="29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userDrawn="1"/>
        </p:nvSpPr>
        <p:spPr>
          <a:xfrm>
            <a:off x="7731956" y="3727494"/>
            <a:ext cx="720000" cy="295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userDrawn="1"/>
        </p:nvSpPr>
        <p:spPr>
          <a:xfrm>
            <a:off x="7731956" y="4223862"/>
            <a:ext cx="360000" cy="29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ext Placeholder 5"/>
          <p:cNvSpPr>
            <a:spLocks noGrp="1"/>
          </p:cNvSpPr>
          <p:nvPr userDrawn="1">
            <p:ph type="body" sz="quarter" idx="14" hasCustomPrompt="1"/>
          </p:nvPr>
        </p:nvSpPr>
        <p:spPr>
          <a:xfrm>
            <a:off x="8898476" y="3097711"/>
            <a:ext cx="2976341" cy="569418"/>
          </a:xfrm>
        </p:spPr>
        <p:txBody>
          <a:bodyPr anchor="ctr">
            <a:normAutofit/>
          </a:bodyPr>
          <a:lstStyle>
            <a:lvl1pPr marL="0" indent="0" algn="l">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8535301" y="3600429"/>
            <a:ext cx="2976341" cy="569418"/>
          </a:xfrm>
        </p:spPr>
        <p:txBody>
          <a:bodyPr anchor="ctr">
            <a:normAutofit/>
          </a:bodyPr>
          <a:lstStyle>
            <a:lvl1pPr marL="0" indent="0" algn="l">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8183783" y="4103147"/>
            <a:ext cx="2976341" cy="569418"/>
          </a:xfrm>
        </p:spPr>
        <p:txBody>
          <a:bodyPr anchor="ctr">
            <a:normAutofit/>
          </a:bodyPr>
          <a:lstStyle>
            <a:lvl1pPr marL="0" indent="0" algn="l">
              <a:lnSpc>
                <a:spcPct val="100000"/>
              </a:lnSpc>
              <a:spcBef>
                <a:spcPts val="0"/>
              </a:spcBef>
              <a:buFontTx/>
              <a:buNone/>
              <a:defRPr sz="2000">
                <a:solidFill>
                  <a:schemeClr val="tx2">
                    <a:lumMod val="40000"/>
                    <a:lumOff val="6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12309230" y="3270249"/>
            <a:ext cx="4035669" cy="3744913"/>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6527800" y="2662239"/>
            <a:ext cx="2138290" cy="4959349"/>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45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3937000" y="3588883"/>
            <a:ext cx="1277258" cy="127725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3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2105076"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Diamond 4"/>
          <p:cNvSpPr/>
          <p:nvPr userDrawn="1"/>
        </p:nvSpPr>
        <p:spPr>
          <a:xfrm>
            <a:off x="2105076"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userDrawn="1">
            <p:ph type="body" sz="quarter" idx="17" hasCustomPrompt="1"/>
          </p:nvPr>
        </p:nvSpPr>
        <p:spPr>
          <a:xfrm>
            <a:off x="2282903"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0" name="Diamond 9"/>
          <p:cNvSpPr/>
          <p:nvPr userDrawn="1"/>
        </p:nvSpPr>
        <p:spPr>
          <a:xfrm rot="10800000">
            <a:off x="5045822"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rot="10800000">
            <a:off x="5045822"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userDrawn="1">
            <p:ph type="body" sz="quarter" idx="18" hasCustomPrompt="1"/>
          </p:nvPr>
        </p:nvSpPr>
        <p:spPr>
          <a:xfrm>
            <a:off x="5223649"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403351"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4380544"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Diamond 14"/>
          <p:cNvSpPr/>
          <p:nvPr userDrawn="1"/>
        </p:nvSpPr>
        <p:spPr>
          <a:xfrm>
            <a:off x="7986568"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Diamond 15"/>
          <p:cNvSpPr/>
          <p:nvPr userDrawn="1"/>
        </p:nvSpPr>
        <p:spPr>
          <a:xfrm>
            <a:off x="7986568"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Text Placeholder 5"/>
          <p:cNvSpPr>
            <a:spLocks noGrp="1"/>
          </p:cNvSpPr>
          <p:nvPr>
            <p:ph type="body" sz="quarter" idx="20" hasCustomPrompt="1"/>
          </p:nvPr>
        </p:nvSpPr>
        <p:spPr>
          <a:xfrm>
            <a:off x="8164395"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7266617"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Diamond 18"/>
          <p:cNvSpPr/>
          <p:nvPr userDrawn="1"/>
        </p:nvSpPr>
        <p:spPr>
          <a:xfrm rot="10800000">
            <a:off x="10927314"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Diamond 19"/>
          <p:cNvSpPr/>
          <p:nvPr userDrawn="1"/>
        </p:nvSpPr>
        <p:spPr>
          <a:xfrm rot="10800000">
            <a:off x="10927314"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Text Placeholder 5"/>
          <p:cNvSpPr>
            <a:spLocks noGrp="1"/>
          </p:cNvSpPr>
          <p:nvPr>
            <p:ph type="body" sz="quarter" idx="22" hasCustomPrompt="1"/>
          </p:nvPr>
        </p:nvSpPr>
        <p:spPr>
          <a:xfrm>
            <a:off x="11105141"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10243942"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Diamond 22"/>
          <p:cNvSpPr/>
          <p:nvPr userDrawn="1"/>
        </p:nvSpPr>
        <p:spPr>
          <a:xfrm>
            <a:off x="13868060"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Diamond 23"/>
          <p:cNvSpPr/>
          <p:nvPr userDrawn="1"/>
        </p:nvSpPr>
        <p:spPr>
          <a:xfrm>
            <a:off x="13868060"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Text Placeholder 5"/>
          <p:cNvSpPr>
            <a:spLocks noGrp="1"/>
          </p:cNvSpPr>
          <p:nvPr>
            <p:ph type="body" sz="quarter" idx="24" hasCustomPrompt="1"/>
          </p:nvPr>
        </p:nvSpPr>
        <p:spPr>
          <a:xfrm>
            <a:off x="14045887"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13184558"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9394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4227512"/>
            <a:ext cx="18288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3937000"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5641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1116012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1" y="1398588"/>
            <a:ext cx="51117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7017038"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 name="Straight Connector 6"/>
          <p:cNvCxnSpPr>
            <a:stCxn id="6" idx="6"/>
            <a:endCxn id="8" idx="2"/>
          </p:cNvCxnSpPr>
          <p:nvPr userDrawn="1"/>
        </p:nvCxnSpPr>
        <p:spPr>
          <a:xfrm>
            <a:off x="7238711" y="5142706"/>
            <a:ext cx="56697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2908446"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6" hasCustomPrompt="1"/>
          </p:nvPr>
        </p:nvSpPr>
        <p:spPr>
          <a:xfrm>
            <a:off x="1129826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11160126" y="5361730"/>
            <a:ext cx="3718316"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13130119" y="5142706"/>
            <a:ext cx="51578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7127875" y="1398587"/>
            <a:ext cx="7740650" cy="207955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61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childTnLst>
                          </p:cTn>
                        </p:par>
                        <p:par>
                          <p:cTn id="39" fill="hold">
                            <p:stCondLst>
                              <p:cond delay="430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50"/>
                            </p:stCondLst>
                            <p:childTnLst>
                              <p:par>
                                <p:cTn id="44" presetID="22" presetClass="entr" presetSubtype="8" fill="hold" nodeType="afterEffect">
                                  <p:stCondLst>
                                    <p:cond delay="25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6" grpId="0" animBg="1"/>
      <p:bldP spid="8" grpId="0" animBg="1"/>
      <p:bldP spid="10" grpId="0" build="p">
        <p:tmplLst>
          <p:tmpl lvl="1">
            <p:tnLst>
              <p:par>
                <p:cTn presetID="2" presetClass="entr" presetSubtype="1"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0" grpI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9"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56709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3163"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4842"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22979"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7280079"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9254836" y="5141913"/>
            <a:ext cx="56645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4919417"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13156807"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13294944"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13143765"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5141090" y="5141913"/>
            <a:ext cx="315286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138430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152243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1398587"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3362232" y="5141913"/>
            <a:ext cx="567569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037925"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727531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741345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7262273"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9259598" y="5141913"/>
            <a:ext cx="902840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1141071" y="1398588"/>
            <a:ext cx="5743579" cy="326389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7534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6669464"/>
            <a:ext cx="9613900" cy="1931833"/>
          </a:xfrm>
        </p:spPr>
        <p:txBody>
          <a:bodyPr anchor="t"/>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5382756"/>
            <a:ext cx="12242800" cy="114156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379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754755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0909784"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9148763"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9286900"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144000"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11131457" y="5141913"/>
            <a:ext cx="7169243" cy="1582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403350" y="1398588"/>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9144000" y="6624073"/>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949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childTnLst>
                          </p:cTn>
                        </p:par>
                        <p:par>
                          <p:cTn id="26" fill="hold">
                            <p:stCondLst>
                              <p:cond delay="1750"/>
                            </p:stCondLst>
                            <p:childTnLst>
                              <p:par>
                                <p:cTn id="27" presetID="10" presetClass="entr" presetSubtype="0" fill="hold" grpId="0"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750"/>
                                        <p:tgtEl>
                                          <p:spTgt spid="15"/>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1000" fill="hold"/>
                                        <p:tgtEl>
                                          <p:spTgt spid="25"/>
                                        </p:tgtEl>
                                        <p:attrNameLst>
                                          <p:attrName>ppt_x</p:attrName>
                                        </p:attrNameLst>
                                      </p:cBhvr>
                                      <p:tavLst>
                                        <p:tav tm="0">
                                          <p:val>
                                            <p:strVal val="#ppt_x"/>
                                          </p:val>
                                        </p:tav>
                                        <p:tav tm="100000">
                                          <p:val>
                                            <p:strVal val="#ppt_x"/>
                                          </p:val>
                                        </p:tav>
                                      </p:tavLst>
                                    </p:anim>
                                    <p:anim calcmode="lin" valueType="num">
                                      <p:cBhvr additive="base">
                                        <p:cTn id="45" dur="1000" fill="hold"/>
                                        <p:tgtEl>
                                          <p:spTgt spid="25"/>
                                        </p:tgtEl>
                                        <p:attrNameLst>
                                          <p:attrName>ppt_y</p:attrName>
                                        </p:attrNameLst>
                                      </p:cBhvr>
                                      <p:tavLst>
                                        <p:tav tm="0">
                                          <p:val>
                                            <p:strVal val="1+#ppt_h/2"/>
                                          </p:val>
                                        </p:tav>
                                        <p:tav tm="100000">
                                          <p:val>
                                            <p:strVal val="#ppt_y"/>
                                          </p:val>
                                        </p:tav>
                                      </p:tavLst>
                                    </p:anim>
                                  </p:childTnLst>
                                </p:cTn>
                              </p:par>
                              <p:par>
                                <p:cTn id="46" presetID="10" presetClass="entr" presetSubtype="0" fill="hold" grpId="1"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1000"/>
                                        <p:tgtEl>
                                          <p:spTgt spid="26">
                                            <p:txEl>
                                              <p:pRg st="0" end="0"/>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750"/>
                                        <p:tgtEl>
                                          <p:spTgt spid="28"/>
                                        </p:tgtEl>
                                      </p:cBhvr>
                                    </p:animEffect>
                                  </p:childTnLst>
                                </p:cTn>
                              </p:par>
                            </p:childTnLst>
                          </p:cTn>
                        </p:par>
                        <p:par>
                          <p:cTn id="56" fill="hold">
                            <p:stCondLst>
                              <p:cond delay="5000"/>
                            </p:stCondLst>
                            <p:childTnLst>
                              <p:par>
                                <p:cTn id="57" presetID="10" presetClass="entr" presetSubtype="0" fill="hold" grpId="0" nodeType="afterEffect">
                                  <p:stCondLst>
                                    <p:cond delay="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575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4" grpId="0" animBg="1"/>
      <p:bldP spid="2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7926"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7575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388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1403350" y="1398588"/>
            <a:ext cx="15481300" cy="348804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11547085" y="5431540"/>
            <a:ext cx="5337565" cy="3455285"/>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3073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8" grpId="0" animBg="1"/>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9037926" y="5031076"/>
            <a:ext cx="221673" cy="221673"/>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008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821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7280081" y="6705600"/>
            <a:ext cx="3718315" cy="218122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9144000" y="0"/>
            <a:ext cx="4763" cy="5031076"/>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6568113" y="139858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9254837" y="1424925"/>
            <a:ext cx="6010563" cy="543081"/>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419599" y="446165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6490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750"/>
                                        <p:tgtEl>
                                          <p:spTgt spid="30"/>
                                        </p:tgtEl>
                                      </p:cBhvr>
                                    </p:animEffect>
                                  </p:childTnLst>
                                </p:cTn>
                              </p:par>
                            </p:childTnLst>
                          </p:cTn>
                        </p:par>
                        <p:par>
                          <p:cTn id="42" fill="hold">
                            <p:stCondLst>
                              <p:cond delay="4250"/>
                            </p:stCondLst>
                            <p:childTnLst>
                              <p:par>
                                <p:cTn id="43" presetID="10" presetClass="entr" presetSubtype="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9144000" y="1398588"/>
            <a:ext cx="77406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5141913"/>
            <a:ext cx="8452592" cy="79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52592"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38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childTnLst>
                                </p:cTn>
                              </p:par>
                            </p:childTnLst>
                          </p:cTn>
                        </p:par>
                        <p:par>
                          <p:cTn id="12" fill="hold">
                            <p:stCondLst>
                              <p:cond delay="1250"/>
                            </p:stCondLst>
                            <p:childTnLst>
                              <p:par>
                                <p:cTn id="13" presetID="2" presetClass="entr" presetSubtype="1" decel="10000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2550"/>
                            </p:stCondLst>
                            <p:childTnLst>
                              <p:par>
                                <p:cTn id="18" presetID="10" presetClass="entr" presetSubtype="0" fill="hold" grpId="0" nodeType="after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23" grpId="0"/>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5703897" y="2881455"/>
            <a:ext cx="3695942" cy="591580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Freeform: Shape 50"/>
          <p:cNvSpPr/>
          <p:nvPr userDrawn="1"/>
        </p:nvSpPr>
        <p:spPr>
          <a:xfrm rot="19800000">
            <a:off x="8539033" y="2073743"/>
            <a:ext cx="1588054" cy="21837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Freeform: Shape 51"/>
          <p:cNvSpPr/>
          <p:nvPr userDrawn="1"/>
        </p:nvSpPr>
        <p:spPr>
          <a:xfrm rot="19800000">
            <a:off x="9680792" y="4049342"/>
            <a:ext cx="1590213" cy="218514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Freeform: Shape 52"/>
          <p:cNvSpPr/>
          <p:nvPr userDrawn="1"/>
        </p:nvSpPr>
        <p:spPr>
          <a:xfrm rot="19800000">
            <a:off x="8154437" y="6484759"/>
            <a:ext cx="2521294" cy="895451"/>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Text Placeholder 5"/>
          <p:cNvSpPr>
            <a:spLocks noGrp="1"/>
          </p:cNvSpPr>
          <p:nvPr userDrawn="1">
            <p:ph type="body" sz="quarter" idx="22" hasCustomPrompt="1"/>
          </p:nvPr>
        </p:nvSpPr>
        <p:spPr>
          <a:xfrm>
            <a:off x="9185928" y="2806224"/>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9185928" y="6727801"/>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0319816" y="4674080"/>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7120846" y="4693198"/>
            <a:ext cx="2465051" cy="569418"/>
          </a:xfrm>
        </p:spPr>
        <p:txBody>
          <a:bodyPr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920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1"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94310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212925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Freeform: Shape 25"/>
          <p:cNvSpPr/>
          <p:nvPr userDrawn="1"/>
        </p:nvSpPr>
        <p:spPr>
          <a:xfrm>
            <a:off x="712194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730809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12300781"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12486937"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5295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10" presetClass="entr" presetSubtype="0" fill="hold" grpId="0" nodeType="afterEffect">
                                  <p:stCondLst>
                                    <p:cond delay="25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5287954"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5357010"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403350"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1589506"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9172558" y="342126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9324221" y="461355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13057163"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Text Placeholder 5"/>
          <p:cNvSpPr>
            <a:spLocks noGrp="1"/>
          </p:cNvSpPr>
          <p:nvPr>
            <p:ph type="body" sz="quarter" idx="28" hasCustomPrompt="1"/>
          </p:nvPr>
        </p:nvSpPr>
        <p:spPr>
          <a:xfrm>
            <a:off x="13026687" y="4642341"/>
            <a:ext cx="3248651" cy="59804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7094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8415564" y="2873828"/>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8415564" y="3458935"/>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8415564" y="4630056"/>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8415564" y="7203848"/>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8599174"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8599174"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8599174"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8599174"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8599174"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8599174"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2729029" y="2873828"/>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2729029" y="3458935"/>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2729029" y="4630056"/>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2729029" y="7203848"/>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2912639"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2912639"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2912639"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2912639"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2912639"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2912639"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33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3022600"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3022600"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5" hasCustomPrompt="1"/>
          </p:nvPr>
        </p:nvSpPr>
        <p:spPr>
          <a:xfrm>
            <a:off x="3206210"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3206210"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3206210"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3206210"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3206210"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3206210"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Rectangle 33"/>
          <p:cNvSpPr/>
          <p:nvPr userDrawn="1"/>
        </p:nvSpPr>
        <p:spPr>
          <a:xfrm>
            <a:off x="7336064" y="2021279"/>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7336064" y="2606386"/>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7336064" y="3777507"/>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7336064" y="6351299"/>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7519674"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7519674"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7519674"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7519674"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7519674"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7519674"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1649529"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1649529"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1649529"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1649529"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1833139"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1833139"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1833139"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1833139"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1833139"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1833139"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943100" y="7000825"/>
            <a:ext cx="5184775" cy="2048004"/>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100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2" y="4215132"/>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4209672" y="5146691"/>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4209672" y="6078250"/>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4209672" y="7009809"/>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4209672" y="7941368"/>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5951476"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7693280"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943508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1176888"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291869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1466049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0" y="4398423"/>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1403350" y="5329982"/>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1403350" y="6261541"/>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1403350" y="7180887"/>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1403350" y="8124659"/>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4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7492809"/>
            <a:ext cx="5724525" cy="1054484"/>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980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25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850"/>
                            </p:stCondLst>
                            <p:childTnLst>
                              <p:par>
                                <p:cTn id="14" presetID="10"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1" y="436325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622612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824258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1025904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227549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429195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1" y="436325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521790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723435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925081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1126726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1328372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5300183"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0" name="Rectangle 29"/>
          <p:cNvSpPr/>
          <p:nvPr userDrawn="1"/>
        </p:nvSpPr>
        <p:spPr>
          <a:xfrm>
            <a:off x="4209671" y="493267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Text Placeholder 5"/>
          <p:cNvSpPr>
            <a:spLocks noGrp="1"/>
          </p:cNvSpPr>
          <p:nvPr>
            <p:ph type="body" sz="quarter" idx="40" hasCustomPrompt="1"/>
          </p:nvPr>
        </p:nvSpPr>
        <p:spPr>
          <a:xfrm>
            <a:off x="1403351" y="493267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2" name="Rectangle 31"/>
          <p:cNvSpPr/>
          <p:nvPr userDrawn="1"/>
        </p:nvSpPr>
        <p:spPr>
          <a:xfrm>
            <a:off x="4209671" y="5502095"/>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Text Placeholder 5"/>
          <p:cNvSpPr>
            <a:spLocks noGrp="1"/>
          </p:cNvSpPr>
          <p:nvPr>
            <p:ph type="body" sz="quarter" idx="41" hasCustomPrompt="1"/>
          </p:nvPr>
        </p:nvSpPr>
        <p:spPr>
          <a:xfrm>
            <a:off x="1403351" y="5502095"/>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4" name="Rectangle 33"/>
          <p:cNvSpPr/>
          <p:nvPr userDrawn="1"/>
        </p:nvSpPr>
        <p:spPr>
          <a:xfrm>
            <a:off x="4209671" y="6071513"/>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 Placeholder 5"/>
          <p:cNvSpPr>
            <a:spLocks noGrp="1"/>
          </p:cNvSpPr>
          <p:nvPr>
            <p:ph type="body" sz="quarter" idx="42" hasCustomPrompt="1"/>
          </p:nvPr>
        </p:nvSpPr>
        <p:spPr>
          <a:xfrm>
            <a:off x="1403351" y="6071513"/>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6" name="Rectangle 35"/>
          <p:cNvSpPr/>
          <p:nvPr userDrawn="1"/>
        </p:nvSpPr>
        <p:spPr>
          <a:xfrm>
            <a:off x="4209671" y="6640931"/>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Text Placeholder 5"/>
          <p:cNvSpPr>
            <a:spLocks noGrp="1"/>
          </p:cNvSpPr>
          <p:nvPr>
            <p:ph type="body" sz="quarter" idx="43" hasCustomPrompt="1"/>
          </p:nvPr>
        </p:nvSpPr>
        <p:spPr>
          <a:xfrm>
            <a:off x="1403351" y="6640931"/>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8" name="Rectangle 37"/>
          <p:cNvSpPr/>
          <p:nvPr userDrawn="1"/>
        </p:nvSpPr>
        <p:spPr>
          <a:xfrm>
            <a:off x="4209671" y="7210349"/>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Text Placeholder 5"/>
          <p:cNvSpPr>
            <a:spLocks noGrp="1"/>
          </p:cNvSpPr>
          <p:nvPr>
            <p:ph type="body" sz="quarter" idx="44" hasCustomPrompt="1"/>
          </p:nvPr>
        </p:nvSpPr>
        <p:spPr>
          <a:xfrm>
            <a:off x="1403351" y="721034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Rectangle 39"/>
          <p:cNvSpPr/>
          <p:nvPr userDrawn="1"/>
        </p:nvSpPr>
        <p:spPr>
          <a:xfrm>
            <a:off x="4209671" y="774798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45" hasCustomPrompt="1"/>
          </p:nvPr>
        </p:nvSpPr>
        <p:spPr>
          <a:xfrm>
            <a:off x="1403351" y="774798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Rectangle 41"/>
          <p:cNvSpPr/>
          <p:nvPr userDrawn="1"/>
        </p:nvSpPr>
        <p:spPr>
          <a:xfrm>
            <a:off x="4209671" y="831740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 Placeholder 5"/>
          <p:cNvSpPr>
            <a:spLocks noGrp="1"/>
          </p:cNvSpPr>
          <p:nvPr>
            <p:ph type="body" sz="quarter" idx="46" hasCustomPrompt="1"/>
          </p:nvPr>
        </p:nvSpPr>
        <p:spPr>
          <a:xfrm>
            <a:off x="1403351" y="831740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3022600" y="1250122"/>
            <a:ext cx="12242800" cy="1042908"/>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997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9143999" y="3270250"/>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4201809"/>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513336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6064927"/>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99648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2338691"/>
            <a:ext cx="2628899" cy="9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3999" y="2338691"/>
            <a:ext cx="7740651"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3270250"/>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4201809"/>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513336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6064927"/>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99648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2521982"/>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423976"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3096010"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3453541"/>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438510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531665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6248218"/>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7179777"/>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432636"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432636"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432636"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432636"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432636"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3082155"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3082155"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3082155"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3082155"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3082155"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85142"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3688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626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9143999" y="2332814"/>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3269260"/>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420570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5142152"/>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07859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1396368"/>
            <a:ext cx="2628899"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4000" y="1396368"/>
            <a:ext cx="7740651"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2332814"/>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3269260"/>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420570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5142152"/>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07859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1557228"/>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311516"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1842621"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2549866"/>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3481425"/>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4412984"/>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5344543"/>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6276102"/>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32017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32017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32017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32017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32017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182876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182876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182876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182876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182876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1230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296229"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9143999" y="7015044"/>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Rectangle 42"/>
          <p:cNvSpPr/>
          <p:nvPr userDrawn="1"/>
        </p:nvSpPr>
        <p:spPr>
          <a:xfrm>
            <a:off x="9143999" y="795148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Rectangle 43"/>
          <p:cNvSpPr/>
          <p:nvPr userDrawn="1"/>
        </p:nvSpPr>
        <p:spPr>
          <a:xfrm>
            <a:off x="6515100" y="7015044"/>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6515100" y="795148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Text Placeholder 5"/>
          <p:cNvSpPr>
            <a:spLocks noGrp="1"/>
          </p:cNvSpPr>
          <p:nvPr>
            <p:ph type="body" sz="quarter" idx="40" hasCustomPrompt="1"/>
          </p:nvPr>
        </p:nvSpPr>
        <p:spPr>
          <a:xfrm>
            <a:off x="6658841" y="720322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6658841" y="813477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932017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932017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1182876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1182876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14337355"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14323499"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14323499"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14323499"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14323499"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14323499"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14323499"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14323499"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637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68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4697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11160124" y="1398589"/>
            <a:ext cx="5184775"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3" y="5360988"/>
            <a:ext cx="5165453"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82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22600" y="3270249"/>
            <a:ext cx="12242800" cy="3744913"/>
          </a:xfrm>
        </p:spPr>
        <p:txBody>
          <a:bodyPr anchor="ctr">
            <a:normAutofit/>
          </a:bodyPr>
          <a:lstStyle>
            <a:lvl1pPr algn="ctr">
              <a:lnSpc>
                <a:spcPct val="130000"/>
              </a:lnSpc>
              <a:defRPr sz="440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502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5271512" y="4720143"/>
            <a:ext cx="5486544"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Group 6"/>
          <p:cNvGrpSpPr/>
          <p:nvPr userDrawn="1"/>
        </p:nvGrpSpPr>
        <p:grpSpPr>
          <a:xfrm rot="2700000">
            <a:off x="5570309" y="4960383"/>
            <a:ext cx="569985" cy="364645"/>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 name="Text Placeholder 5"/>
          <p:cNvSpPr>
            <a:spLocks noGrp="1"/>
          </p:cNvSpPr>
          <p:nvPr>
            <p:ph type="body" sz="quarter" idx="12" hasCustomPrompt="1"/>
          </p:nvPr>
        </p:nvSpPr>
        <p:spPr>
          <a:xfrm>
            <a:off x="6430691" y="4756843"/>
            <a:ext cx="4155651" cy="753007"/>
          </a:xfrm>
        </p:spPr>
        <p:txBody>
          <a:bodyPr anchor="ctr">
            <a:normAutofit/>
          </a:bodyPr>
          <a:lstStyle>
            <a:lvl1pPr marL="0" indent="0" algn="just">
              <a:lnSpc>
                <a:spcPct val="100000"/>
              </a:lnSpc>
              <a:spcBef>
                <a:spcPts val="0"/>
              </a:spcBef>
              <a:buFontTx/>
              <a:buNone/>
              <a:defRPr sz="24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Rectangle 12"/>
          <p:cNvSpPr/>
          <p:nvPr userDrawn="1"/>
        </p:nvSpPr>
        <p:spPr>
          <a:xfrm>
            <a:off x="10940872" y="4720143"/>
            <a:ext cx="2227873"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 Placeholder 5"/>
          <p:cNvSpPr>
            <a:spLocks noGrp="1"/>
          </p:cNvSpPr>
          <p:nvPr>
            <p:ph type="body" sz="quarter" idx="22" hasCustomPrompt="1"/>
          </p:nvPr>
        </p:nvSpPr>
        <p:spPr>
          <a:xfrm>
            <a:off x="11098731" y="4857997"/>
            <a:ext cx="1903760"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grpSp>
        <p:nvGrpSpPr>
          <p:cNvPr id="17" name="Group 16"/>
          <p:cNvGrpSpPr/>
          <p:nvPr userDrawn="1"/>
        </p:nvGrpSpPr>
        <p:grpSpPr>
          <a:xfrm rot="20515710">
            <a:off x="15428813" y="10820954"/>
            <a:ext cx="478971" cy="100692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36982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4010044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56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11169650" y="9616425"/>
            <a:ext cx="6781800" cy="547603"/>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5265400" y="8877368"/>
            <a:ext cx="2711450" cy="1012858"/>
          </a:xfrm>
          <a:prstGeom prst="rect">
            <a:avLst/>
          </a:prstGeom>
        </p:spPr>
        <p:txBody>
          <a:bodyPr vert="horz" lIns="91440" tIns="45720" rIns="91440" bIns="45720" rtlCol="0" anchor="b"/>
          <a:lstStyle>
            <a:lvl1pPr algn="r">
              <a:defRPr sz="6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697645365"/>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758" r:id="rId3"/>
    <p:sldLayoutId id="2147483759" r:id="rId4"/>
    <p:sldLayoutId id="2147483765" r:id="rId5"/>
    <p:sldLayoutId id="2147483664" r:id="rId6"/>
    <p:sldLayoutId id="2147483665" r:id="rId7"/>
    <p:sldLayoutId id="2147483666" r:id="rId8"/>
    <p:sldLayoutId id="2147483681" r:id="rId9"/>
    <p:sldLayoutId id="2147483730" r:id="rId10"/>
    <p:sldLayoutId id="2147483689" r:id="rId11"/>
    <p:sldLayoutId id="2147483736" r:id="rId12"/>
    <p:sldLayoutId id="2147483686" r:id="rId13"/>
    <p:sldLayoutId id="2147483763" r:id="rId14"/>
    <p:sldLayoutId id="2147483667" r:id="rId15"/>
    <p:sldLayoutId id="2147483670" r:id="rId16"/>
    <p:sldLayoutId id="2147483668" r:id="rId17"/>
    <p:sldLayoutId id="2147483671" r:id="rId18"/>
    <p:sldLayoutId id="2147483672" r:id="rId19"/>
    <p:sldLayoutId id="2147483673" r:id="rId20"/>
    <p:sldLayoutId id="2147483678" r:id="rId21"/>
    <p:sldLayoutId id="2147483679" r:id="rId22"/>
    <p:sldLayoutId id="2147483685" r:id="rId23"/>
    <p:sldLayoutId id="2147483727" r:id="rId24"/>
    <p:sldLayoutId id="2147483682" r:id="rId25"/>
    <p:sldLayoutId id="2147483683" r:id="rId26"/>
    <p:sldLayoutId id="2147483687" r:id="rId27"/>
    <p:sldLayoutId id="2147483724" r:id="rId28"/>
    <p:sldLayoutId id="2147483726" r:id="rId29"/>
    <p:sldLayoutId id="2147483688" r:id="rId30"/>
    <p:sldLayoutId id="2147483699" r:id="rId31"/>
    <p:sldLayoutId id="2147483701" r:id="rId32"/>
    <p:sldLayoutId id="2147483705" r:id="rId33"/>
    <p:sldLayoutId id="2147483711" r:id="rId34"/>
    <p:sldLayoutId id="2147483725" r:id="rId35"/>
    <p:sldLayoutId id="2147483703" r:id="rId36"/>
    <p:sldLayoutId id="2147483710" r:id="rId37"/>
    <p:sldLayoutId id="2147483713" r:id="rId38"/>
    <p:sldLayoutId id="2147483728" r:id="rId39"/>
    <p:sldLayoutId id="2147483707" r:id="rId40"/>
    <p:sldLayoutId id="2147483709" r:id="rId41"/>
    <p:sldLayoutId id="2147483712" r:id="rId42"/>
    <p:sldLayoutId id="2147483708" r:id="rId43"/>
    <p:sldLayoutId id="2147483704" r:id="rId44"/>
    <p:sldLayoutId id="2147483706" r:id="rId45"/>
    <p:sldLayoutId id="2147483691" r:id="rId46"/>
    <p:sldLayoutId id="2147483690" r:id="rId47"/>
    <p:sldLayoutId id="2147483694" r:id="rId48"/>
    <p:sldLayoutId id="2147483693" r:id="rId49"/>
    <p:sldLayoutId id="2147483692" r:id="rId50"/>
    <p:sldLayoutId id="2147483696" r:id="rId51"/>
    <p:sldLayoutId id="2147483698" r:id="rId52"/>
    <p:sldLayoutId id="2147483697" r:id="rId53"/>
    <p:sldLayoutId id="2147483700" r:id="rId54"/>
    <p:sldLayoutId id="2147483714" r:id="rId55"/>
    <p:sldLayoutId id="2147483715" r:id="rId56"/>
    <p:sldLayoutId id="2147483716" r:id="rId57"/>
    <p:sldLayoutId id="2147483717" r:id="rId58"/>
    <p:sldLayoutId id="2147483718" r:id="rId59"/>
    <p:sldLayoutId id="2147483719" r:id="rId60"/>
    <p:sldLayoutId id="2147483750" r:id="rId61"/>
    <p:sldLayoutId id="2147483720" r:id="rId62"/>
    <p:sldLayoutId id="2147483723" r:id="rId63"/>
    <p:sldLayoutId id="2147483721" r:id="rId64"/>
    <p:sldLayoutId id="2147483722" r:id="rId65"/>
    <p:sldLayoutId id="2147483731" r:id="rId66"/>
    <p:sldLayoutId id="2147483729" r:id="rId67"/>
    <p:sldLayoutId id="2147483734" r:id="rId68"/>
    <p:sldLayoutId id="2147483732" r:id="rId69"/>
    <p:sldLayoutId id="2147483733" r:id="rId70"/>
    <p:sldLayoutId id="2147483770" r:id="rId71"/>
    <p:sldLayoutId id="2147483769" r:id="rId72"/>
    <p:sldLayoutId id="2147483735" r:id="rId73"/>
    <p:sldLayoutId id="2147483737" r:id="rId74"/>
    <p:sldLayoutId id="2147483745" r:id="rId75"/>
    <p:sldLayoutId id="2147483751" r:id="rId76"/>
    <p:sldLayoutId id="2147483738" r:id="rId77"/>
    <p:sldLayoutId id="2147483739" r:id="rId78"/>
    <p:sldLayoutId id="2147483740" r:id="rId79"/>
    <p:sldLayoutId id="2147483741" r:id="rId80"/>
    <p:sldLayoutId id="2147483742" r:id="rId81"/>
    <p:sldLayoutId id="2147483743" r:id="rId82"/>
    <p:sldLayoutId id="2147483744" r:id="rId83"/>
    <p:sldLayoutId id="2147483746" r:id="rId84"/>
    <p:sldLayoutId id="2147483766" r:id="rId85"/>
    <p:sldLayoutId id="2147483767" r:id="rId86"/>
    <p:sldLayoutId id="2147483747" r:id="rId87"/>
    <p:sldLayoutId id="2147483748" r:id="rId88"/>
    <p:sldLayoutId id="2147483749" r:id="rId89"/>
    <p:sldLayoutId id="2147483754" r:id="rId90"/>
    <p:sldLayoutId id="2147483752" r:id="rId91"/>
    <p:sldLayoutId id="2147483753" r:id="rId92"/>
    <p:sldLayoutId id="2147483755" r:id="rId93"/>
    <p:sldLayoutId id="2147483756" r:id="rId94"/>
    <p:sldLayoutId id="2147483757" r:id="rId95"/>
    <p:sldLayoutId id="2147483760" r:id="rId96"/>
    <p:sldLayoutId id="2147483764" r:id="rId97"/>
    <p:sldLayoutId id="2147483669" r:id="rId9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371417" rtl="0" eaLnBrk="1" latinLnBrk="0" hangingPunct="1">
        <a:lnSpc>
          <a:spcPct val="90000"/>
        </a:lnSpc>
        <a:spcBef>
          <a:spcPct val="0"/>
        </a:spcBef>
        <a:buNone/>
        <a:defRPr kumimoji="1" sz="54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guide id="3" orient="horz" pos="881" userDrawn="1">
          <p15:clr>
            <a:srgbClr val="F26B43"/>
          </p15:clr>
        </p15:guide>
        <p15:guide id="4" orient="horz" pos="5598" userDrawn="1">
          <p15:clr>
            <a:srgbClr val="F26B43"/>
          </p15:clr>
        </p15:guide>
        <p15:guide id="5" pos="1224" userDrawn="1">
          <p15:clr>
            <a:srgbClr val="F26B43"/>
          </p15:clr>
        </p15:guide>
        <p15:guide id="6" pos="10296" userDrawn="1">
          <p15:clr>
            <a:srgbClr val="F26B43"/>
          </p15:clr>
        </p15:guide>
        <p15:guide id="7" pos="9616" userDrawn="1">
          <p15:clr>
            <a:srgbClr val="F26B43"/>
          </p15:clr>
        </p15:guide>
        <p15:guide id="8" pos="1904" userDrawn="1">
          <p15:clr>
            <a:srgbClr val="F26B43"/>
          </p15:clr>
        </p15:guide>
        <p15:guide id="9" pos="884" userDrawn="1">
          <p15:clr>
            <a:srgbClr val="F26B43"/>
          </p15:clr>
        </p15:guide>
        <p15:guide id="10" pos="10636" userDrawn="1">
          <p15:clr>
            <a:srgbClr val="F26B43"/>
          </p15:clr>
        </p15:guide>
        <p15:guide id="11" orient="horz" pos="2060" userDrawn="1">
          <p15:clr>
            <a:srgbClr val="F26B43"/>
          </p15:clr>
        </p15:guide>
        <p15:guide id="12" orient="horz" pos="4419" userDrawn="1">
          <p15:clr>
            <a:srgbClr val="F26B43"/>
          </p15:clr>
        </p15:guide>
        <p15:guide id="13" pos="7030" userDrawn="1">
          <p15:clr>
            <a:srgbClr val="F26B43"/>
          </p15:clr>
        </p15:guide>
        <p15:guide id="14" pos="4490" userDrawn="1">
          <p15:clr>
            <a:srgbClr val="F26B43"/>
          </p15:clr>
        </p15:guide>
        <p15:guide id="15"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3008180864"/>
      </p:ext>
    </p:extLst>
  </p:cSld>
  <p:clrMap bg1="lt1" tx1="dk1" bg2="lt2" tx2="dk2" accent1="accent1" accent2="accent2" accent3="accent3" accent4="accent4" accent5="accent5" accent6="accent6" hlink="hlink" folHlink="folHlink"/>
  <p:sldLayoutIdLst>
    <p:sldLayoutId id="2147483675" r:id="rId1"/>
    <p:sldLayoutId id="2147483768" r:id="rId2"/>
    <p:sldLayoutId id="2147483676" r:id="rId3"/>
    <p:sldLayoutId id="2147483680" r:id="rId4"/>
    <p:sldLayoutId id="2147483684" r:id="rId5"/>
    <p:sldLayoutId id="2147483695" r:id="rId6"/>
    <p:sldLayoutId id="2147483761" r:id="rId7"/>
    <p:sldLayoutId id="2147483762" r:id="rId8"/>
  </p:sldLayoutIdLst>
  <p:hf hdr="0" dt="0"/>
  <p:txStyles>
    <p:titleStyle>
      <a:lvl1pPr algn="l" defTabSz="1371417" rtl="0" eaLnBrk="1" latinLnBrk="0" hangingPunct="1">
        <a:lnSpc>
          <a:spcPct val="90000"/>
        </a:lnSpc>
        <a:spcBef>
          <a:spcPct val="0"/>
        </a:spcBef>
        <a:buNone/>
        <a:defRPr kumimoji="1" sz="60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dirty="0"/>
              <a:t>Real Estate Manager</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a:t>
            </a:fld>
            <a:endParaRPr kumimoji="1" lang="ja-JP" altLang="en-US" dirty="0"/>
          </a:p>
        </p:txBody>
      </p:sp>
    </p:spTree>
    <p:extLst>
      <p:ext uri="{BB962C8B-B14F-4D97-AF65-F5344CB8AC3E}">
        <p14:creationId xmlns:p14="http://schemas.microsoft.com/office/powerpoint/2010/main" val="882407081"/>
      </p:ext>
    </p:extLst>
  </p:cSld>
  <p:clrMapOvr>
    <a:masterClrMapping/>
  </p:clrMapOvr>
  <p:transition spd="slow" advTm="4321">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a:t>
            </a:fld>
            <a:endParaRPr kumimoji="1" lang="ja-JP" altLang="en-US" dirty="0"/>
          </a:p>
        </p:txBody>
      </p:sp>
      <p:sp>
        <p:nvSpPr>
          <p:cNvPr id="9" name="Text Placeholder 8"/>
          <p:cNvSpPr>
            <a:spLocks noGrp="1"/>
          </p:cNvSpPr>
          <p:nvPr>
            <p:ph type="body" sz="quarter" idx="16"/>
          </p:nvPr>
        </p:nvSpPr>
        <p:spPr/>
        <p:txBody>
          <a:bodyPr/>
          <a:lstStyle/>
          <a:p>
            <a:r>
              <a:rPr kumimoji="1" lang="en-US" altLang="ja-JP" dirty="0"/>
              <a:t>Case</a:t>
            </a:r>
            <a:endParaRPr kumimoji="1" lang="ja-JP" altLang="en-US" dirty="0"/>
          </a:p>
        </p:txBody>
      </p:sp>
      <p:sp>
        <p:nvSpPr>
          <p:cNvPr id="8" name="Text Placeholder 7"/>
          <p:cNvSpPr>
            <a:spLocks noGrp="1"/>
          </p:cNvSpPr>
          <p:nvPr>
            <p:ph type="body" sz="quarter" idx="12"/>
          </p:nvPr>
        </p:nvSpPr>
        <p:spPr>
          <a:xfrm>
            <a:off x="1425920" y="5361730"/>
            <a:ext cx="3695746" cy="4184052"/>
          </a:xfrm>
        </p:spPr>
        <p:txBody>
          <a:bodyPr>
            <a:normAutofit/>
          </a:bodyPr>
          <a:lstStyle/>
          <a:p>
            <a:r>
              <a:rPr kumimoji="1" lang="en-US" altLang="ja-JP" sz="1800" dirty="0" err="1">
                <a:latin typeface="+mj-lt"/>
              </a:rPr>
              <a:t>Insieme</a:t>
            </a:r>
            <a:r>
              <a:rPr kumimoji="1" lang="en-US" altLang="ja-JP" sz="1800" dirty="0">
                <a:latin typeface="+mj-lt"/>
              </a:rPr>
              <a:t> da </a:t>
            </a:r>
            <a:r>
              <a:rPr kumimoji="1" lang="en-US" altLang="ja-JP" sz="1800" dirty="0" err="1">
                <a:latin typeface="+mj-lt"/>
              </a:rPr>
              <a:t>tutte</a:t>
            </a:r>
            <a:r>
              <a:rPr kumimoji="1" lang="en-US" altLang="ja-JP" sz="1800" dirty="0">
                <a:latin typeface="+mj-lt"/>
              </a:rPr>
              <a:t> le case </a:t>
            </a:r>
            <a:r>
              <a:rPr kumimoji="1" lang="en-US" altLang="ja-JP" sz="1800" dirty="0" err="1">
                <a:latin typeface="+mj-lt"/>
              </a:rPr>
              <a:t>sia</a:t>
            </a:r>
            <a:r>
              <a:rPr kumimoji="1" lang="en-US" altLang="ja-JP" sz="1800" dirty="0">
                <a:latin typeface="+mj-lt"/>
              </a:rPr>
              <a:t> in </a:t>
            </a:r>
            <a:r>
              <a:rPr kumimoji="1" lang="en-US" altLang="ja-JP" sz="1800" dirty="0" err="1">
                <a:latin typeface="+mj-lt"/>
              </a:rPr>
              <a:t>vendita</a:t>
            </a:r>
            <a:r>
              <a:rPr kumimoji="1" lang="en-US" altLang="ja-JP" sz="1800" dirty="0">
                <a:latin typeface="+mj-lt"/>
              </a:rPr>
              <a:t> </a:t>
            </a:r>
            <a:r>
              <a:rPr kumimoji="1" lang="en-US" altLang="ja-JP" sz="1800" dirty="0" err="1">
                <a:latin typeface="+mj-lt"/>
              </a:rPr>
              <a:t>che</a:t>
            </a:r>
            <a:r>
              <a:rPr kumimoji="1" lang="en-US" altLang="ja-JP" sz="1800" dirty="0">
                <a:latin typeface="+mj-lt"/>
              </a:rPr>
              <a:t> non. </a:t>
            </a:r>
            <a:r>
              <a:rPr lang="en-US" altLang="ja-JP" sz="1800" dirty="0" err="1">
                <a:latin typeface="+mj-lt"/>
              </a:rPr>
              <a:t>Ogni</a:t>
            </a:r>
            <a:r>
              <a:rPr lang="en-US" altLang="ja-JP" sz="1800" dirty="0">
                <a:latin typeface="+mj-lt"/>
              </a:rPr>
              <a:t> casa e</a:t>
            </a:r>
            <a:r>
              <a:rPr lang="en-GB" sz="1800" dirty="0">
                <a:latin typeface="+mj-lt"/>
              </a:rPr>
              <a:t>’ </a:t>
            </a:r>
            <a:r>
              <a:rPr lang="en-GB" sz="1800" dirty="0" err="1">
                <a:latin typeface="+mj-lt"/>
              </a:rPr>
              <a:t>rappresentata</a:t>
            </a:r>
            <a:r>
              <a:rPr lang="en-GB" sz="1800" dirty="0">
                <a:latin typeface="+mj-lt"/>
              </a:rPr>
              <a:t> da </a:t>
            </a:r>
            <a:r>
              <a:rPr lang="en-GB" sz="1800" dirty="0" err="1">
                <a:latin typeface="+mj-lt"/>
              </a:rPr>
              <a:t>tre</a:t>
            </a:r>
            <a:r>
              <a:rPr lang="en-GB" sz="1800" dirty="0">
                <a:latin typeface="+mj-lt"/>
              </a:rPr>
              <a:t> </a:t>
            </a:r>
            <a:r>
              <a:rPr lang="en-GB" sz="1800" dirty="0" err="1">
                <a:latin typeface="+mj-lt"/>
              </a:rPr>
              <a:t>componenti</a:t>
            </a:r>
            <a:r>
              <a:rPr lang="en-GB" sz="1800" dirty="0">
                <a:latin typeface="+mj-lt"/>
              </a:rPr>
              <a:t>: </a:t>
            </a:r>
          </a:p>
          <a:p>
            <a:r>
              <a:rPr kumimoji="1" lang="en-GB" altLang="ja-JP" sz="1800" dirty="0">
                <a:latin typeface="+mj-lt"/>
              </a:rPr>
              <a:t>-id(</a:t>
            </a:r>
            <a:r>
              <a:rPr kumimoji="1" lang="en-GB" altLang="ja-JP" sz="1800" dirty="0" err="1">
                <a:latin typeface="+mj-lt"/>
              </a:rPr>
              <a:t>numero</a:t>
            </a:r>
            <a:r>
              <a:rPr kumimoji="1" lang="en-GB" altLang="ja-JP" sz="1800" dirty="0">
                <a:latin typeface="+mj-lt"/>
              </a:rPr>
              <a:t> </a:t>
            </a:r>
            <a:r>
              <a:rPr kumimoji="1" lang="en-GB" altLang="ja-JP" sz="1800" dirty="0" err="1">
                <a:latin typeface="+mj-lt"/>
              </a:rPr>
              <a:t>identificativo</a:t>
            </a:r>
            <a:r>
              <a:rPr kumimoji="1" lang="en-GB" altLang="ja-JP" sz="1800" dirty="0">
                <a:latin typeface="+mj-lt"/>
              </a:rPr>
              <a:t> </a:t>
            </a:r>
            <a:r>
              <a:rPr kumimoji="1" lang="en-GB" altLang="ja-JP" sz="1800" dirty="0" err="1">
                <a:latin typeface="+mj-lt"/>
              </a:rPr>
              <a:t>della</a:t>
            </a:r>
            <a:r>
              <a:rPr kumimoji="1" lang="en-GB" altLang="ja-JP" sz="1800" dirty="0">
                <a:latin typeface="+mj-lt"/>
              </a:rPr>
              <a:t> casa)</a:t>
            </a:r>
          </a:p>
          <a:p>
            <a:r>
              <a:rPr lang="en-GB" altLang="ja-JP" sz="1800" dirty="0">
                <a:latin typeface="+mj-lt"/>
              </a:rPr>
              <a:t>-</a:t>
            </a:r>
            <a:r>
              <a:rPr lang="en-GB" altLang="ja-JP" sz="1800" dirty="0" err="1">
                <a:latin typeface="+mj-lt"/>
              </a:rPr>
              <a:t>vendita</a:t>
            </a:r>
            <a:r>
              <a:rPr lang="en-GB" altLang="ja-JP" sz="1800" dirty="0">
                <a:latin typeface="+mj-lt"/>
              </a:rPr>
              <a:t>(</a:t>
            </a:r>
            <a:r>
              <a:rPr lang="en-GB" altLang="ja-JP" sz="1800" dirty="0" err="1">
                <a:latin typeface="+mj-lt"/>
              </a:rPr>
              <a:t>valore</a:t>
            </a:r>
            <a:r>
              <a:rPr lang="en-GB" altLang="ja-JP" sz="1800" dirty="0">
                <a:latin typeface="+mj-lt"/>
              </a:rPr>
              <a:t> </a:t>
            </a:r>
            <a:r>
              <a:rPr lang="en-GB" altLang="ja-JP" sz="1800" dirty="0" err="1">
                <a:latin typeface="+mj-lt"/>
              </a:rPr>
              <a:t>che</a:t>
            </a:r>
            <a:r>
              <a:rPr lang="en-GB" altLang="ja-JP" sz="1800" dirty="0">
                <a:latin typeface="+mj-lt"/>
              </a:rPr>
              <a:t> indica se la casa </a:t>
            </a:r>
            <a:r>
              <a:rPr lang="en-GB" altLang="ja-JP" sz="1800" dirty="0" err="1">
                <a:latin typeface="+mj-lt"/>
              </a:rPr>
              <a:t>si</a:t>
            </a:r>
            <a:r>
              <a:rPr lang="en-GB" altLang="ja-JP" sz="1800" dirty="0">
                <a:latin typeface="+mj-lt"/>
              </a:rPr>
              <a:t> </a:t>
            </a:r>
            <a:r>
              <a:rPr lang="en-GB" altLang="ja-JP" sz="1800" dirty="0" err="1">
                <a:latin typeface="+mj-lt"/>
              </a:rPr>
              <a:t>trova</a:t>
            </a:r>
            <a:r>
              <a:rPr lang="en-GB" altLang="ja-JP" sz="1800" dirty="0">
                <a:latin typeface="+mj-lt"/>
              </a:rPr>
              <a:t> in </a:t>
            </a:r>
            <a:r>
              <a:rPr lang="en-GB" altLang="ja-JP" sz="1800" dirty="0" err="1">
                <a:latin typeface="+mj-lt"/>
              </a:rPr>
              <a:t>vendita</a:t>
            </a:r>
            <a:r>
              <a:rPr lang="en-GB" altLang="ja-JP" sz="1800" dirty="0">
                <a:latin typeface="+mj-lt"/>
              </a:rPr>
              <a:t>)</a:t>
            </a:r>
          </a:p>
          <a:p>
            <a:r>
              <a:rPr kumimoji="1" lang="en-GB" altLang="ja-JP" sz="1800" dirty="0">
                <a:latin typeface="+mj-lt"/>
              </a:rPr>
              <a:t>-zona(zona in cui </a:t>
            </a:r>
            <a:r>
              <a:rPr kumimoji="1" lang="en-GB" altLang="ja-JP" sz="1800" dirty="0" err="1">
                <a:latin typeface="+mj-lt"/>
              </a:rPr>
              <a:t>si</a:t>
            </a:r>
            <a:r>
              <a:rPr kumimoji="1" lang="en-GB" altLang="ja-JP" sz="1800" dirty="0">
                <a:latin typeface="+mj-lt"/>
              </a:rPr>
              <a:t> </a:t>
            </a:r>
            <a:r>
              <a:rPr kumimoji="1" lang="en-GB" altLang="ja-JP" sz="1800" dirty="0" err="1">
                <a:latin typeface="+mj-lt"/>
              </a:rPr>
              <a:t>trova</a:t>
            </a:r>
            <a:r>
              <a:rPr kumimoji="1" lang="en-GB" altLang="ja-JP" sz="1800" dirty="0">
                <a:latin typeface="+mj-lt"/>
              </a:rPr>
              <a:t> la casa da </a:t>
            </a:r>
            <a:r>
              <a:rPr kumimoji="1" lang="en-GB" altLang="ja-JP" sz="1800" dirty="0" err="1">
                <a:latin typeface="+mj-lt"/>
              </a:rPr>
              <a:t>vendere</a:t>
            </a:r>
            <a:r>
              <a:rPr kumimoji="1" lang="en-GB" altLang="ja-JP" sz="1800" dirty="0">
                <a:latin typeface="+mj-lt"/>
              </a:rPr>
              <a:t>)</a:t>
            </a:r>
            <a:endParaRPr kumimoji="1" lang="ja-JP" altLang="en-US" sz="1800" dirty="0">
              <a:latin typeface="+mj-lt"/>
            </a:endParaRPr>
          </a:p>
        </p:txBody>
      </p:sp>
      <p:sp>
        <p:nvSpPr>
          <p:cNvPr id="10" name="Text Placeholder 9"/>
          <p:cNvSpPr>
            <a:spLocks noGrp="1"/>
          </p:cNvSpPr>
          <p:nvPr>
            <p:ph type="body" sz="quarter" idx="17"/>
          </p:nvPr>
        </p:nvSpPr>
        <p:spPr/>
        <p:txBody>
          <a:bodyPr/>
          <a:lstStyle/>
          <a:p>
            <a:r>
              <a:rPr lang="en-US" altLang="ja-JP" dirty="0"/>
              <a:t>Zone</a:t>
            </a:r>
            <a:endParaRPr kumimoji="1" lang="ja-JP" altLang="en-US" dirty="0"/>
          </a:p>
        </p:txBody>
      </p:sp>
      <p:sp>
        <p:nvSpPr>
          <p:cNvPr id="11" name="Text Placeholder 10"/>
          <p:cNvSpPr>
            <a:spLocks noGrp="1"/>
          </p:cNvSpPr>
          <p:nvPr>
            <p:ph type="body" sz="quarter" idx="18"/>
          </p:nvPr>
        </p:nvSpPr>
        <p:spPr/>
        <p:txBody>
          <a:bodyPr>
            <a:noAutofit/>
          </a:bodyPr>
          <a:lstStyle/>
          <a:p>
            <a:r>
              <a:rPr kumimoji="1" lang="en-US" altLang="ja-JP" sz="1800" dirty="0" err="1">
                <a:latin typeface="+mj-lt"/>
              </a:rPr>
              <a:t>Insieme</a:t>
            </a:r>
            <a:r>
              <a:rPr kumimoji="1" lang="en-US" altLang="ja-JP" sz="1800" dirty="0">
                <a:latin typeface="+mj-lt"/>
              </a:rPr>
              <a:t> di </a:t>
            </a:r>
            <a:r>
              <a:rPr kumimoji="1" lang="en-US" altLang="ja-JP" sz="1800" dirty="0" err="1">
                <a:latin typeface="+mj-lt"/>
              </a:rPr>
              <a:t>tutte</a:t>
            </a:r>
            <a:r>
              <a:rPr kumimoji="1" lang="en-US" altLang="ja-JP" sz="1800" dirty="0">
                <a:latin typeface="+mj-lt"/>
              </a:rPr>
              <a:t> le zone a cui </a:t>
            </a:r>
            <a:r>
              <a:rPr kumimoji="1" lang="en-US" altLang="ja-JP" sz="1800" dirty="0" err="1">
                <a:latin typeface="+mj-lt"/>
              </a:rPr>
              <a:t>una</a:t>
            </a:r>
            <a:r>
              <a:rPr kumimoji="1" lang="en-US" altLang="ja-JP" sz="1800" dirty="0">
                <a:latin typeface="+mj-lt"/>
              </a:rPr>
              <a:t> </a:t>
            </a:r>
            <a:r>
              <a:rPr kumimoji="1" lang="en-US" altLang="ja-JP" sz="1800" dirty="0" err="1">
                <a:latin typeface="+mj-lt"/>
              </a:rPr>
              <a:t>citta</a:t>
            </a:r>
            <a:r>
              <a:rPr lang="en-GB" sz="1800" dirty="0">
                <a:latin typeface="+mj-lt"/>
              </a:rPr>
              <a:t>’ </a:t>
            </a:r>
            <a:r>
              <a:rPr lang="en-GB" sz="1800" dirty="0" err="1">
                <a:latin typeface="+mj-lt"/>
              </a:rPr>
              <a:t>potrebbe</a:t>
            </a:r>
            <a:r>
              <a:rPr lang="en-GB" sz="1800" dirty="0">
                <a:latin typeface="+mj-lt"/>
              </a:rPr>
              <a:t> </a:t>
            </a:r>
            <a:r>
              <a:rPr lang="en-GB" sz="1800" dirty="0" err="1">
                <a:latin typeface="+mj-lt"/>
              </a:rPr>
              <a:t>appartenere</a:t>
            </a:r>
            <a:r>
              <a:rPr lang="en-GB" sz="1800" dirty="0">
                <a:latin typeface="+mj-lt"/>
              </a:rPr>
              <a:t>. </a:t>
            </a:r>
            <a:r>
              <a:rPr lang="en-GB" sz="1800" dirty="0" err="1">
                <a:latin typeface="+mj-lt"/>
              </a:rPr>
              <a:t>Ogni</a:t>
            </a:r>
            <a:r>
              <a:rPr lang="en-GB" sz="1800" dirty="0">
                <a:latin typeface="+mj-lt"/>
              </a:rPr>
              <a:t> zona e’ </a:t>
            </a:r>
            <a:r>
              <a:rPr lang="en-GB" sz="1800" dirty="0" err="1">
                <a:latin typeface="+mj-lt"/>
              </a:rPr>
              <a:t>rappresentata</a:t>
            </a:r>
            <a:r>
              <a:rPr lang="en-GB" sz="1800" dirty="0">
                <a:latin typeface="+mj-lt"/>
              </a:rPr>
              <a:t> da </a:t>
            </a:r>
            <a:r>
              <a:rPr lang="en-GB" sz="1800" dirty="0" err="1">
                <a:latin typeface="+mj-lt"/>
              </a:rPr>
              <a:t>tre</a:t>
            </a:r>
            <a:r>
              <a:rPr lang="en-GB" sz="1800" dirty="0">
                <a:latin typeface="+mj-lt"/>
              </a:rPr>
              <a:t> component:</a:t>
            </a:r>
          </a:p>
          <a:p>
            <a:r>
              <a:rPr kumimoji="1" lang="en-GB" altLang="ja-JP" sz="1800" dirty="0">
                <a:latin typeface="+mj-lt"/>
              </a:rPr>
              <a:t>-</a:t>
            </a:r>
            <a:r>
              <a:rPr kumimoji="1" lang="en-GB" altLang="ja-JP" sz="1800" dirty="0" err="1">
                <a:latin typeface="+mj-lt"/>
              </a:rPr>
              <a:t>codiceZona</a:t>
            </a:r>
            <a:r>
              <a:rPr kumimoji="1" lang="en-GB" altLang="ja-JP" sz="1800" dirty="0">
                <a:latin typeface="+mj-lt"/>
              </a:rPr>
              <a:t>(</a:t>
            </a:r>
            <a:r>
              <a:rPr kumimoji="1" lang="en-GB" altLang="ja-JP" sz="1800" dirty="0" err="1">
                <a:latin typeface="+mj-lt"/>
              </a:rPr>
              <a:t>codice</a:t>
            </a:r>
            <a:r>
              <a:rPr kumimoji="1" lang="en-GB" altLang="ja-JP" sz="1800" dirty="0">
                <a:latin typeface="+mj-lt"/>
              </a:rPr>
              <a:t> </a:t>
            </a:r>
            <a:r>
              <a:rPr kumimoji="1" lang="en-GB" altLang="ja-JP" sz="1800" dirty="0" err="1">
                <a:latin typeface="+mj-lt"/>
              </a:rPr>
              <a:t>della</a:t>
            </a:r>
            <a:r>
              <a:rPr kumimoji="1" lang="en-GB" altLang="ja-JP" sz="1800" dirty="0">
                <a:latin typeface="+mj-lt"/>
              </a:rPr>
              <a:t> zona)</a:t>
            </a:r>
          </a:p>
          <a:p>
            <a:r>
              <a:rPr lang="en-GB" altLang="ja-JP" sz="1800" dirty="0">
                <a:latin typeface="+mj-lt"/>
              </a:rPr>
              <a:t>-</a:t>
            </a:r>
            <a:r>
              <a:rPr lang="en-US" altLang="ja-JP" sz="1800" dirty="0" err="1">
                <a:latin typeface="+mj-lt"/>
              </a:rPr>
              <a:t>nomeCitta</a:t>
            </a:r>
            <a:r>
              <a:rPr lang="en-US" altLang="ja-JP" sz="1800" dirty="0">
                <a:latin typeface="+mj-lt"/>
              </a:rPr>
              <a:t>(</a:t>
            </a:r>
            <a:r>
              <a:rPr lang="en-US" altLang="ja-JP" sz="1800" dirty="0" err="1">
                <a:latin typeface="+mj-lt"/>
              </a:rPr>
              <a:t>nome</a:t>
            </a:r>
            <a:r>
              <a:rPr lang="en-US" altLang="ja-JP" sz="1800" dirty="0">
                <a:latin typeface="+mj-lt"/>
              </a:rPr>
              <a:t> </a:t>
            </a:r>
            <a:r>
              <a:rPr lang="en-US" altLang="ja-JP" sz="1800" dirty="0" err="1">
                <a:latin typeface="+mj-lt"/>
              </a:rPr>
              <a:t>della</a:t>
            </a:r>
            <a:r>
              <a:rPr lang="en-US" altLang="ja-JP" sz="1800" dirty="0">
                <a:latin typeface="+mj-lt"/>
              </a:rPr>
              <a:t> </a:t>
            </a:r>
            <a:r>
              <a:rPr lang="en-US" altLang="ja-JP" sz="1800" dirty="0" err="1">
                <a:latin typeface="+mj-lt"/>
              </a:rPr>
              <a:t>citta</a:t>
            </a:r>
            <a:r>
              <a:rPr lang="en-GB" sz="1800" dirty="0">
                <a:latin typeface="+mj-lt"/>
              </a:rPr>
              <a:t>’ in cui </a:t>
            </a:r>
            <a:r>
              <a:rPr lang="en-GB" sz="1800" dirty="0" err="1">
                <a:latin typeface="+mj-lt"/>
              </a:rPr>
              <a:t>si</a:t>
            </a:r>
            <a:r>
              <a:rPr lang="en-GB" sz="1800" dirty="0">
                <a:latin typeface="+mj-lt"/>
              </a:rPr>
              <a:t> </a:t>
            </a:r>
            <a:r>
              <a:rPr lang="en-GB" sz="1800" dirty="0" err="1">
                <a:latin typeface="+mj-lt"/>
              </a:rPr>
              <a:t>trova</a:t>
            </a:r>
            <a:r>
              <a:rPr lang="en-GB" sz="1800" dirty="0">
                <a:latin typeface="+mj-lt"/>
              </a:rPr>
              <a:t> la zona)</a:t>
            </a:r>
            <a:endParaRPr lang="en-GB" altLang="ja-JP" sz="1800" dirty="0">
              <a:latin typeface="+mj-lt"/>
            </a:endParaRPr>
          </a:p>
          <a:p>
            <a:r>
              <a:rPr lang="en-GB" altLang="ja-JP" sz="1800" dirty="0">
                <a:latin typeface="+mj-lt"/>
              </a:rPr>
              <a:t>-</a:t>
            </a:r>
            <a:r>
              <a:rPr lang="en-GB" altLang="ja-JP" sz="1800" dirty="0" err="1">
                <a:latin typeface="+mj-lt"/>
              </a:rPr>
              <a:t>disponibilita</a:t>
            </a:r>
            <a:r>
              <a:rPr lang="en-GB" altLang="ja-JP" sz="1800" dirty="0">
                <a:latin typeface="+mj-lt"/>
              </a:rPr>
              <a:t>(</a:t>
            </a:r>
            <a:r>
              <a:rPr lang="en-GB" altLang="ja-JP" sz="1800" dirty="0" err="1">
                <a:latin typeface="+mj-lt"/>
              </a:rPr>
              <a:t>quante</a:t>
            </a:r>
            <a:r>
              <a:rPr lang="en-GB" altLang="ja-JP" sz="1800" dirty="0">
                <a:latin typeface="+mj-lt"/>
              </a:rPr>
              <a:t> casa </a:t>
            </a:r>
            <a:r>
              <a:rPr lang="en-GB" altLang="ja-JP" sz="1800" dirty="0" err="1">
                <a:latin typeface="+mj-lt"/>
              </a:rPr>
              <a:t>sono</a:t>
            </a:r>
            <a:r>
              <a:rPr lang="en-GB" altLang="ja-JP" sz="1800" dirty="0">
                <a:latin typeface="+mj-lt"/>
              </a:rPr>
              <a:t> </a:t>
            </a:r>
            <a:r>
              <a:rPr lang="en-GB" altLang="ja-JP" sz="1800" dirty="0" err="1">
                <a:latin typeface="+mj-lt"/>
              </a:rPr>
              <a:t>disponibili</a:t>
            </a:r>
            <a:r>
              <a:rPr lang="en-GB" altLang="ja-JP" sz="1800" dirty="0">
                <a:latin typeface="+mj-lt"/>
              </a:rPr>
              <a:t> in </a:t>
            </a:r>
            <a:r>
              <a:rPr lang="en-GB" altLang="ja-JP" sz="1800" dirty="0" err="1">
                <a:latin typeface="+mj-lt"/>
              </a:rPr>
              <a:t>questa</a:t>
            </a:r>
            <a:r>
              <a:rPr lang="en-GB" altLang="ja-JP" sz="1800" dirty="0">
                <a:latin typeface="+mj-lt"/>
              </a:rPr>
              <a:t> zona)</a:t>
            </a:r>
          </a:p>
        </p:txBody>
      </p:sp>
      <p:sp>
        <p:nvSpPr>
          <p:cNvPr id="12" name="Text Placeholder 11"/>
          <p:cNvSpPr>
            <a:spLocks noGrp="1"/>
          </p:cNvSpPr>
          <p:nvPr>
            <p:ph type="body" sz="quarter" idx="19"/>
          </p:nvPr>
        </p:nvSpPr>
        <p:spPr/>
        <p:txBody>
          <a:bodyPr/>
          <a:lstStyle/>
          <a:p>
            <a:r>
              <a:rPr kumimoji="1" lang="en-US" altLang="ja-JP" dirty="0" err="1"/>
              <a:t>Citta</a:t>
            </a:r>
            <a:r>
              <a:rPr lang="en-GB" dirty="0">
                <a:latin typeface="arial" panose="020B0604020202020204" pitchFamily="34" charset="0"/>
              </a:rPr>
              <a:t>’</a:t>
            </a:r>
            <a:endParaRPr kumimoji="1" lang="ja-JP" altLang="en-US" dirty="0"/>
          </a:p>
        </p:txBody>
      </p:sp>
      <p:sp>
        <p:nvSpPr>
          <p:cNvPr id="13" name="Text Placeholder 12"/>
          <p:cNvSpPr>
            <a:spLocks noGrp="1"/>
          </p:cNvSpPr>
          <p:nvPr>
            <p:ph type="body" sz="quarter" idx="20"/>
          </p:nvPr>
        </p:nvSpPr>
        <p:spPr/>
        <p:txBody>
          <a:bodyPr>
            <a:normAutofit/>
          </a:bodyPr>
          <a:lstStyle/>
          <a:p>
            <a:r>
              <a:rPr kumimoji="1" lang="en-US" altLang="ja-JP" sz="1800" dirty="0" err="1">
                <a:latin typeface="+mj-lt"/>
              </a:rPr>
              <a:t>Insieme</a:t>
            </a:r>
            <a:r>
              <a:rPr kumimoji="1" lang="en-US" altLang="ja-JP" sz="1800" dirty="0">
                <a:latin typeface="+mj-lt"/>
              </a:rPr>
              <a:t> di </a:t>
            </a:r>
            <a:r>
              <a:rPr kumimoji="1" lang="en-US" altLang="ja-JP" sz="1800" dirty="0" err="1">
                <a:latin typeface="+mj-lt"/>
              </a:rPr>
              <a:t>tutte</a:t>
            </a:r>
            <a:r>
              <a:rPr kumimoji="1" lang="en-US" altLang="ja-JP" sz="1800" dirty="0">
                <a:latin typeface="+mj-lt"/>
              </a:rPr>
              <a:t> le </a:t>
            </a:r>
            <a:r>
              <a:rPr kumimoji="1" lang="en-US" altLang="ja-JP" sz="1800" dirty="0" err="1">
                <a:latin typeface="+mj-lt"/>
              </a:rPr>
              <a:t>citta</a:t>
            </a:r>
            <a:r>
              <a:rPr lang="en-GB" sz="1800" dirty="0">
                <a:latin typeface="+mj-lt"/>
              </a:rPr>
              <a:t>’. </a:t>
            </a:r>
            <a:r>
              <a:rPr lang="en-GB" sz="1800" dirty="0" err="1">
                <a:latin typeface="+mj-lt"/>
              </a:rPr>
              <a:t>Ogni</a:t>
            </a:r>
            <a:r>
              <a:rPr lang="en-GB" sz="1800" dirty="0">
                <a:latin typeface="+mj-lt"/>
              </a:rPr>
              <a:t> </a:t>
            </a:r>
            <a:r>
              <a:rPr lang="en-GB" sz="1800" dirty="0" err="1">
                <a:latin typeface="+mj-lt"/>
              </a:rPr>
              <a:t>citta</a:t>
            </a:r>
            <a:r>
              <a:rPr lang="en-GB" sz="1800" dirty="0">
                <a:latin typeface="+mj-lt"/>
              </a:rPr>
              <a:t>’ e’ </a:t>
            </a:r>
            <a:r>
              <a:rPr lang="en-GB" sz="1800" dirty="0" err="1">
                <a:latin typeface="+mj-lt"/>
              </a:rPr>
              <a:t>rappresentata</a:t>
            </a:r>
            <a:r>
              <a:rPr lang="en-GB" sz="1800" dirty="0">
                <a:latin typeface="+mj-lt"/>
              </a:rPr>
              <a:t> da </a:t>
            </a:r>
            <a:r>
              <a:rPr lang="en-GB" sz="1800" dirty="0" err="1">
                <a:latin typeface="+mj-lt"/>
              </a:rPr>
              <a:t>tre</a:t>
            </a:r>
            <a:r>
              <a:rPr lang="en-GB" sz="1800" dirty="0">
                <a:latin typeface="+mj-lt"/>
              </a:rPr>
              <a:t> component: </a:t>
            </a:r>
          </a:p>
          <a:p>
            <a:r>
              <a:rPr kumimoji="1" lang="en-GB" altLang="ja-JP" sz="1800" dirty="0">
                <a:latin typeface="+mj-lt"/>
              </a:rPr>
              <a:t>-</a:t>
            </a:r>
            <a:r>
              <a:rPr kumimoji="1" lang="en-GB" altLang="ja-JP" sz="1800" dirty="0" err="1">
                <a:latin typeface="+mj-lt"/>
              </a:rPr>
              <a:t>nome</a:t>
            </a:r>
            <a:r>
              <a:rPr lang="en-GB" altLang="ja-JP" sz="1800" dirty="0" err="1">
                <a:latin typeface="+mj-lt"/>
              </a:rPr>
              <a:t>Citta</a:t>
            </a:r>
            <a:r>
              <a:rPr lang="en-GB" altLang="ja-JP" sz="1800" dirty="0">
                <a:latin typeface="+mj-lt"/>
              </a:rPr>
              <a:t>(il </a:t>
            </a:r>
            <a:r>
              <a:rPr lang="en-GB" altLang="ja-JP" sz="1800" dirty="0" err="1">
                <a:latin typeface="+mj-lt"/>
              </a:rPr>
              <a:t>nome</a:t>
            </a:r>
            <a:r>
              <a:rPr lang="en-GB" altLang="ja-JP" sz="1800" dirty="0">
                <a:latin typeface="+mj-lt"/>
              </a:rPr>
              <a:t> </a:t>
            </a:r>
            <a:r>
              <a:rPr lang="en-GB" altLang="ja-JP" sz="1800" dirty="0" err="1">
                <a:latin typeface="+mj-lt"/>
              </a:rPr>
              <a:t>della</a:t>
            </a:r>
            <a:r>
              <a:rPr lang="en-GB" altLang="ja-JP" sz="1800" dirty="0">
                <a:latin typeface="+mj-lt"/>
              </a:rPr>
              <a:t> </a:t>
            </a:r>
            <a:r>
              <a:rPr lang="en-GB" altLang="ja-JP" sz="1800" dirty="0" err="1">
                <a:latin typeface="+mj-lt"/>
              </a:rPr>
              <a:t>citta</a:t>
            </a:r>
            <a:r>
              <a:rPr lang="en-GB" sz="1800" dirty="0">
                <a:latin typeface="+mj-lt"/>
              </a:rPr>
              <a:t>’)</a:t>
            </a:r>
            <a:endParaRPr lang="en-GB" altLang="ja-JP" sz="1800" dirty="0">
              <a:latin typeface="+mj-lt"/>
            </a:endParaRPr>
          </a:p>
          <a:p>
            <a:r>
              <a:rPr kumimoji="1" lang="en-GB" altLang="ja-JP" sz="1800" dirty="0">
                <a:latin typeface="+mj-lt"/>
              </a:rPr>
              <a:t>-</a:t>
            </a:r>
            <a:r>
              <a:rPr kumimoji="1" lang="en-GB" altLang="ja-JP" sz="1800" dirty="0" err="1">
                <a:latin typeface="+mj-lt"/>
              </a:rPr>
              <a:t>paese</a:t>
            </a:r>
            <a:r>
              <a:rPr kumimoji="1" lang="en-GB" altLang="ja-JP" sz="1800" dirty="0">
                <a:latin typeface="+mj-lt"/>
              </a:rPr>
              <a:t>(il </a:t>
            </a:r>
            <a:r>
              <a:rPr kumimoji="1" lang="en-GB" altLang="ja-JP" sz="1800" dirty="0" err="1">
                <a:latin typeface="+mj-lt"/>
              </a:rPr>
              <a:t>paese</a:t>
            </a:r>
            <a:r>
              <a:rPr kumimoji="1" lang="en-GB" altLang="ja-JP" sz="1800" dirty="0">
                <a:latin typeface="+mj-lt"/>
              </a:rPr>
              <a:t> in cui </a:t>
            </a:r>
            <a:r>
              <a:rPr kumimoji="1" lang="en-GB" altLang="ja-JP" sz="1800" dirty="0" err="1">
                <a:latin typeface="+mj-lt"/>
              </a:rPr>
              <a:t>si</a:t>
            </a:r>
            <a:r>
              <a:rPr kumimoji="1" lang="en-GB" altLang="ja-JP" sz="1800" dirty="0">
                <a:latin typeface="+mj-lt"/>
              </a:rPr>
              <a:t> </a:t>
            </a:r>
            <a:r>
              <a:rPr kumimoji="1" lang="en-GB" altLang="ja-JP" sz="1800" dirty="0" err="1">
                <a:latin typeface="+mj-lt"/>
              </a:rPr>
              <a:t>trova</a:t>
            </a:r>
            <a:r>
              <a:rPr kumimoji="1" lang="en-GB" altLang="ja-JP" sz="1800" dirty="0">
                <a:latin typeface="+mj-lt"/>
              </a:rPr>
              <a:t> la </a:t>
            </a:r>
            <a:r>
              <a:rPr kumimoji="1" lang="en-GB" altLang="ja-JP" sz="1800" dirty="0" err="1">
                <a:latin typeface="+mj-lt"/>
              </a:rPr>
              <a:t>citta</a:t>
            </a:r>
            <a:r>
              <a:rPr kumimoji="1" lang="en-GB" altLang="ja-JP" sz="1800" dirty="0">
                <a:latin typeface="+mj-lt"/>
              </a:rPr>
              <a:t>’)</a:t>
            </a:r>
          </a:p>
          <a:p>
            <a:r>
              <a:rPr lang="en-GB" altLang="ja-JP" sz="1800" dirty="0">
                <a:latin typeface="+mj-lt"/>
              </a:rPr>
              <a:t>-</a:t>
            </a:r>
            <a:r>
              <a:rPr lang="en-GB" altLang="ja-JP" sz="1800" dirty="0" err="1">
                <a:latin typeface="+mj-lt"/>
              </a:rPr>
              <a:t>regione</a:t>
            </a:r>
            <a:r>
              <a:rPr lang="en-GB" altLang="ja-JP" sz="1800" dirty="0">
                <a:latin typeface="+mj-lt"/>
              </a:rPr>
              <a:t>(la </a:t>
            </a:r>
            <a:r>
              <a:rPr lang="en-GB" altLang="ja-JP" sz="1800" dirty="0" err="1">
                <a:latin typeface="+mj-lt"/>
              </a:rPr>
              <a:t>regione</a:t>
            </a:r>
            <a:r>
              <a:rPr lang="en-GB" altLang="ja-JP" sz="1800" dirty="0">
                <a:latin typeface="+mj-lt"/>
              </a:rPr>
              <a:t> di un </a:t>
            </a:r>
            <a:r>
              <a:rPr lang="en-GB" altLang="ja-JP" sz="1800" dirty="0" err="1">
                <a:latin typeface="+mj-lt"/>
              </a:rPr>
              <a:t>paese</a:t>
            </a:r>
            <a:r>
              <a:rPr lang="en-GB" altLang="ja-JP" sz="1800" dirty="0">
                <a:latin typeface="+mj-lt"/>
              </a:rPr>
              <a:t> in cui </a:t>
            </a:r>
            <a:r>
              <a:rPr lang="en-GB" altLang="ja-JP" sz="1800" dirty="0" err="1">
                <a:latin typeface="+mj-lt"/>
              </a:rPr>
              <a:t>si</a:t>
            </a:r>
            <a:r>
              <a:rPr lang="en-GB" altLang="ja-JP" sz="1800" dirty="0">
                <a:latin typeface="+mj-lt"/>
              </a:rPr>
              <a:t> </a:t>
            </a:r>
            <a:r>
              <a:rPr lang="en-GB" altLang="ja-JP" sz="1800" dirty="0" err="1">
                <a:latin typeface="+mj-lt"/>
              </a:rPr>
              <a:t>trova</a:t>
            </a:r>
            <a:r>
              <a:rPr lang="en-GB" altLang="ja-JP" sz="1800" dirty="0">
                <a:latin typeface="+mj-lt"/>
              </a:rPr>
              <a:t> la </a:t>
            </a:r>
            <a:r>
              <a:rPr lang="en-GB" altLang="ja-JP" sz="1800" dirty="0" err="1">
                <a:latin typeface="+mj-lt"/>
              </a:rPr>
              <a:t>citta</a:t>
            </a:r>
            <a:r>
              <a:rPr lang="en-GB" sz="1800" dirty="0">
                <a:latin typeface="+mj-lt"/>
              </a:rPr>
              <a:t>’)</a:t>
            </a:r>
          </a:p>
          <a:p>
            <a:endParaRPr kumimoji="1" lang="ja-JP" altLang="en-US" dirty="0"/>
          </a:p>
        </p:txBody>
      </p:sp>
      <p:sp>
        <p:nvSpPr>
          <p:cNvPr id="2" name="TextBox 1">
            <a:extLst>
              <a:ext uri="{FF2B5EF4-FFF2-40B4-BE49-F238E27FC236}">
                <a16:creationId xmlns:a16="http://schemas.microsoft.com/office/drawing/2014/main" id="{FEEA6A62-ED78-B763-EAD8-1A621B31E8F1}"/>
              </a:ext>
            </a:extLst>
          </p:cNvPr>
          <p:cNvSpPr txBox="1"/>
          <p:nvPr/>
        </p:nvSpPr>
        <p:spPr>
          <a:xfrm>
            <a:off x="6874425" y="8320566"/>
            <a:ext cx="4516581" cy="1569660"/>
          </a:xfrm>
          <a:prstGeom prst="rect">
            <a:avLst/>
          </a:prstGeom>
          <a:noFill/>
        </p:spPr>
        <p:txBody>
          <a:bodyPr wrap="square" rtlCol="0">
            <a:spAutoFit/>
          </a:bodyPr>
          <a:lstStyle/>
          <a:p>
            <a:pPr algn="ctr"/>
            <a:r>
              <a:rPr lang="en-US" sz="4800" dirty="0">
                <a:latin typeface="+mj-lt"/>
              </a:rPr>
              <a:t>Lo </a:t>
            </a:r>
            <a:r>
              <a:rPr lang="en-US" sz="4800" dirty="0" err="1">
                <a:latin typeface="+mj-lt"/>
              </a:rPr>
              <a:t>scopo</a:t>
            </a:r>
            <a:r>
              <a:rPr lang="en-US" sz="4800" dirty="0">
                <a:latin typeface="+mj-lt"/>
              </a:rPr>
              <a:t> del </a:t>
            </a:r>
            <a:r>
              <a:rPr lang="en-US" sz="4800" dirty="0" err="1">
                <a:latin typeface="+mj-lt"/>
              </a:rPr>
              <a:t>programma</a:t>
            </a:r>
            <a:endParaRPr lang="en-GB" sz="4800" dirty="0">
              <a:latin typeface="+mj-lt"/>
            </a:endParaRPr>
          </a:p>
        </p:txBody>
      </p:sp>
    </p:spTree>
    <p:extLst>
      <p:ext uri="{BB962C8B-B14F-4D97-AF65-F5344CB8AC3E}">
        <p14:creationId xmlns:p14="http://schemas.microsoft.com/office/powerpoint/2010/main" val="807852044"/>
      </p:ext>
    </p:extLst>
  </p:cSld>
  <p:clrMapOvr>
    <a:masterClrMapping/>
  </p:clrMapOvr>
  <p:transition spd="slow" advTm="8925">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3</a:t>
            </a:fld>
            <a:endParaRPr kumimoji="1" lang="ja-JP" altLang="en-US" dirty="0"/>
          </a:p>
        </p:txBody>
      </p:sp>
      <p:sp>
        <p:nvSpPr>
          <p:cNvPr id="6" name="Title 5"/>
          <p:cNvSpPr>
            <a:spLocks noGrp="1"/>
          </p:cNvSpPr>
          <p:nvPr>
            <p:ph type="title"/>
          </p:nvPr>
        </p:nvSpPr>
        <p:spPr/>
        <p:txBody>
          <a:bodyPr/>
          <a:lstStyle/>
          <a:p>
            <a:r>
              <a:rPr lang="en-US" altLang="ja-JP" dirty="0"/>
              <a:t>CASE</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a:xfrm>
            <a:off x="8919401" y="3595424"/>
            <a:ext cx="3127722" cy="604070"/>
          </a:xfrm>
        </p:spPr>
        <p:txBody>
          <a:bodyPr>
            <a:noAutofit/>
          </a:bodyPr>
          <a:lstStyle/>
          <a:p>
            <a:r>
              <a:rPr lang="en-US" altLang="ja-JP" dirty="0" err="1"/>
              <a:t>Mostra</a:t>
            </a:r>
            <a:r>
              <a:rPr lang="en-US" altLang="ja-JP" dirty="0"/>
              <a:t> la </a:t>
            </a:r>
            <a:r>
              <a:rPr lang="en-US" altLang="ja-JP" dirty="0" err="1"/>
              <a:t>lista</a:t>
            </a:r>
            <a:r>
              <a:rPr lang="en-US" altLang="ja-JP" dirty="0"/>
              <a:t> di </a:t>
            </a:r>
            <a:r>
              <a:rPr lang="en-US" altLang="ja-JP" dirty="0" err="1"/>
              <a:t>tutte</a:t>
            </a:r>
            <a:r>
              <a:rPr lang="en-US" altLang="ja-JP" dirty="0"/>
              <a:t> le case(in </a:t>
            </a:r>
            <a:r>
              <a:rPr lang="en-US" altLang="ja-JP" dirty="0" err="1"/>
              <a:t>vendita</a:t>
            </a:r>
            <a:r>
              <a:rPr lang="en-US" altLang="ja-JP" dirty="0"/>
              <a:t> e non)</a:t>
            </a:r>
            <a:endParaRPr kumimoji="1" lang="ja-JP" altLang="en-US" dirty="0"/>
          </a:p>
        </p:txBody>
      </p:sp>
      <p:sp>
        <p:nvSpPr>
          <p:cNvPr id="8" name="Text Placeholder 7"/>
          <p:cNvSpPr>
            <a:spLocks noGrp="1"/>
          </p:cNvSpPr>
          <p:nvPr>
            <p:ph type="body" sz="quarter" idx="14"/>
          </p:nvPr>
        </p:nvSpPr>
        <p:spPr/>
        <p:txBody>
          <a:bodyPr/>
          <a:lstStyle/>
          <a:p>
            <a:r>
              <a:rPr lang="en-US" altLang="ja-JP" sz="3200" dirty="0"/>
              <a:t>Lista Case</a:t>
            </a:r>
            <a:endParaRPr kumimoji="1" lang="ja-JP" altLang="en-US" sz="3200"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a:xfrm>
            <a:off x="8919401" y="5188767"/>
            <a:ext cx="3127722" cy="454265"/>
          </a:xfrm>
        </p:spPr>
        <p:txBody>
          <a:bodyPr>
            <a:noAutofit/>
          </a:bodyPr>
          <a:lstStyle/>
          <a:p>
            <a:r>
              <a:rPr lang="en-US" altLang="ja-JP" dirty="0" err="1"/>
              <a:t>Mostra</a:t>
            </a:r>
            <a:r>
              <a:rPr lang="en-US" altLang="ja-JP" dirty="0"/>
              <a:t> la </a:t>
            </a:r>
            <a:r>
              <a:rPr lang="en-US" altLang="ja-JP" dirty="0" err="1"/>
              <a:t>lista</a:t>
            </a:r>
            <a:r>
              <a:rPr lang="en-US" altLang="ja-JP" dirty="0"/>
              <a:t> di </a:t>
            </a:r>
            <a:r>
              <a:rPr lang="en-US" altLang="ja-JP" dirty="0" err="1"/>
              <a:t>tutte</a:t>
            </a:r>
            <a:r>
              <a:rPr lang="en-US" altLang="ja-JP" dirty="0"/>
              <a:t> le case in </a:t>
            </a:r>
            <a:r>
              <a:rPr lang="en-US" altLang="ja-JP" dirty="0" err="1"/>
              <a:t>vendita</a:t>
            </a:r>
            <a:endParaRPr kumimoji="1" lang="ja-JP" altLang="en-US" dirty="0"/>
          </a:p>
        </p:txBody>
      </p:sp>
      <p:sp>
        <p:nvSpPr>
          <p:cNvPr id="12" name="Text Placeholder 11"/>
          <p:cNvSpPr>
            <a:spLocks noGrp="1"/>
          </p:cNvSpPr>
          <p:nvPr>
            <p:ph type="body" sz="quarter" idx="18"/>
          </p:nvPr>
        </p:nvSpPr>
        <p:spPr>
          <a:xfrm>
            <a:off x="8919400" y="4619228"/>
            <a:ext cx="3396884" cy="604071"/>
          </a:xfrm>
        </p:spPr>
        <p:txBody>
          <a:bodyPr/>
          <a:lstStyle/>
          <a:p>
            <a:r>
              <a:rPr lang="en-US" altLang="ja-JP" sz="3200" dirty="0"/>
              <a:t>Lista case in </a:t>
            </a:r>
            <a:r>
              <a:rPr lang="en-US" altLang="ja-JP" sz="3200" dirty="0" err="1"/>
              <a:t>vendita</a:t>
            </a:r>
            <a:endParaRPr kumimoji="1" lang="ja-JP" altLang="en-US" sz="3200"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a:xfrm>
            <a:off x="8919401" y="6782111"/>
            <a:ext cx="3127722" cy="604070"/>
          </a:xfrm>
        </p:spPr>
        <p:txBody>
          <a:bodyPr>
            <a:noAutofit/>
          </a:bodyPr>
          <a:lstStyle/>
          <a:p>
            <a:r>
              <a:rPr lang="en-US" altLang="ja-JP" dirty="0" err="1"/>
              <a:t>Mostra</a:t>
            </a:r>
            <a:r>
              <a:rPr lang="en-US" altLang="ja-JP" dirty="0"/>
              <a:t> la </a:t>
            </a:r>
            <a:r>
              <a:rPr lang="en-US" altLang="ja-JP" dirty="0" err="1"/>
              <a:t>lista</a:t>
            </a:r>
            <a:r>
              <a:rPr lang="en-US" altLang="ja-JP" dirty="0"/>
              <a:t> di </a:t>
            </a:r>
            <a:r>
              <a:rPr lang="en-US" altLang="ja-JP" dirty="0" err="1"/>
              <a:t>tutte</a:t>
            </a:r>
            <a:r>
              <a:rPr lang="en-US" altLang="ja-JP" dirty="0"/>
              <a:t> le case non in </a:t>
            </a:r>
            <a:r>
              <a:rPr lang="en-US" altLang="ja-JP" dirty="0" err="1"/>
              <a:t>vendita</a:t>
            </a:r>
            <a:endParaRPr kumimoji="1" lang="ja-JP" altLang="en-US" dirty="0"/>
          </a:p>
        </p:txBody>
      </p:sp>
      <p:sp>
        <p:nvSpPr>
          <p:cNvPr id="15" name="Text Placeholder 14"/>
          <p:cNvSpPr>
            <a:spLocks noGrp="1"/>
          </p:cNvSpPr>
          <p:nvPr>
            <p:ph type="body" sz="quarter" idx="21"/>
          </p:nvPr>
        </p:nvSpPr>
        <p:spPr/>
        <p:txBody>
          <a:bodyPr/>
          <a:lstStyle/>
          <a:p>
            <a:r>
              <a:rPr lang="en-US" altLang="ja-JP" dirty="0"/>
              <a:t>Lista case non in </a:t>
            </a:r>
            <a:r>
              <a:rPr lang="en-US" altLang="ja-JP" dirty="0" err="1"/>
              <a:t>vendita</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a:xfrm>
            <a:off x="13756928" y="3595424"/>
            <a:ext cx="3127722" cy="604070"/>
          </a:xfrm>
        </p:spPr>
        <p:txBody>
          <a:bodyPr>
            <a:noAutofit/>
          </a:bodyPr>
          <a:lstStyle/>
          <a:p>
            <a:r>
              <a:rPr lang="en-US" altLang="ja-JP" dirty="0" err="1"/>
              <a:t>Mostra</a:t>
            </a:r>
            <a:r>
              <a:rPr lang="en-US" altLang="ja-JP" dirty="0"/>
              <a:t> le </a:t>
            </a:r>
            <a:r>
              <a:rPr lang="en-US" altLang="ja-JP" dirty="0" err="1"/>
              <a:t>informazioni</a:t>
            </a:r>
            <a:r>
              <a:rPr lang="en-US" altLang="ja-JP" dirty="0"/>
              <a:t> </a:t>
            </a:r>
            <a:r>
              <a:rPr lang="en-US" altLang="ja-JP" dirty="0" err="1"/>
              <a:t>della</a:t>
            </a:r>
            <a:r>
              <a:rPr lang="en-US" altLang="ja-JP" dirty="0"/>
              <a:t> casa </a:t>
            </a:r>
            <a:r>
              <a:rPr lang="en-US" altLang="ja-JP" dirty="0" err="1"/>
              <a:t>selezionata</a:t>
            </a:r>
            <a:endParaRPr kumimoji="1" lang="ja-JP" altLang="en-US" dirty="0"/>
          </a:p>
        </p:txBody>
      </p:sp>
      <p:sp>
        <p:nvSpPr>
          <p:cNvPr id="18" name="Text Placeholder 17"/>
          <p:cNvSpPr>
            <a:spLocks noGrp="1"/>
          </p:cNvSpPr>
          <p:nvPr>
            <p:ph type="body" sz="quarter" idx="24"/>
          </p:nvPr>
        </p:nvSpPr>
        <p:spPr/>
        <p:txBody>
          <a:bodyPr/>
          <a:lstStyle/>
          <a:p>
            <a:r>
              <a:rPr lang="en-US" altLang="ja-JP" sz="3200" dirty="0" err="1"/>
              <a:t>Ricerca</a:t>
            </a:r>
            <a:r>
              <a:rPr lang="en-US" altLang="ja-JP" sz="3200" dirty="0"/>
              <a:t> casa</a:t>
            </a:r>
            <a:endParaRPr kumimoji="1" lang="ja-JP" altLang="en-US" sz="3200" dirty="0"/>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0" name="Text Placeholder 19"/>
          <p:cNvSpPr>
            <a:spLocks noGrp="1"/>
          </p:cNvSpPr>
          <p:nvPr>
            <p:ph type="body" sz="quarter" idx="26"/>
          </p:nvPr>
        </p:nvSpPr>
        <p:spPr/>
        <p:txBody>
          <a:bodyPr>
            <a:normAutofit/>
          </a:bodyPr>
          <a:lstStyle/>
          <a:p>
            <a:r>
              <a:rPr lang="en-US" altLang="ja-JP" dirty="0" err="1"/>
              <a:t>Aggiunge</a:t>
            </a:r>
            <a:r>
              <a:rPr lang="en-US" altLang="ja-JP" dirty="0"/>
              <a:t> </a:t>
            </a:r>
            <a:r>
              <a:rPr lang="en-US" altLang="ja-JP" dirty="0" err="1"/>
              <a:t>una</a:t>
            </a:r>
            <a:r>
              <a:rPr lang="en-US" altLang="ja-JP" dirty="0"/>
              <a:t> </a:t>
            </a:r>
            <a:r>
              <a:rPr lang="en-US" altLang="ja-JP" dirty="0" err="1"/>
              <a:t>nuova</a:t>
            </a:r>
            <a:r>
              <a:rPr lang="en-US" altLang="ja-JP" dirty="0"/>
              <a:t> casa</a:t>
            </a:r>
            <a:endParaRPr kumimoji="1" lang="ja-JP" altLang="en-US" dirty="0"/>
          </a:p>
        </p:txBody>
      </p:sp>
      <p:sp>
        <p:nvSpPr>
          <p:cNvPr id="21" name="Text Placeholder 20"/>
          <p:cNvSpPr>
            <a:spLocks noGrp="1"/>
          </p:cNvSpPr>
          <p:nvPr>
            <p:ph type="body" sz="quarter" idx="27"/>
          </p:nvPr>
        </p:nvSpPr>
        <p:spPr/>
        <p:txBody>
          <a:bodyPr/>
          <a:lstStyle/>
          <a:p>
            <a:r>
              <a:rPr kumimoji="1" lang="en-US" altLang="ja-JP" sz="3200" dirty="0" err="1"/>
              <a:t>Aggiunta</a:t>
            </a:r>
            <a:r>
              <a:rPr kumimoji="1" lang="en-US" altLang="ja-JP" sz="3200" dirty="0"/>
              <a:t> casa</a:t>
            </a:r>
            <a:endParaRPr kumimoji="1" lang="ja-JP" altLang="en-US" sz="3200" dirty="0"/>
          </a:p>
        </p:txBody>
      </p:sp>
      <p:sp>
        <p:nvSpPr>
          <p:cNvPr id="2" name="Text Placeholder 1"/>
          <p:cNvSpPr>
            <a:spLocks noGrp="1"/>
          </p:cNvSpPr>
          <p:nvPr>
            <p:ph type="body" sz="quarter" idx="28"/>
          </p:nvPr>
        </p:nvSpPr>
        <p:spPr/>
        <p:txBody>
          <a:bodyPr/>
          <a:lstStyle/>
          <a:p>
            <a:r>
              <a:rPr kumimoji="1" lang="en-US" altLang="ja-JP" dirty="0"/>
              <a:t>6</a:t>
            </a:r>
            <a:endParaRPr kumimoji="1" lang="ja-JP" altLang="en-US" dirty="0"/>
          </a:p>
        </p:txBody>
      </p:sp>
      <p:sp>
        <p:nvSpPr>
          <p:cNvPr id="5" name="Text Placeholder 4"/>
          <p:cNvSpPr>
            <a:spLocks noGrp="1"/>
          </p:cNvSpPr>
          <p:nvPr>
            <p:ph type="body" sz="quarter" idx="29"/>
          </p:nvPr>
        </p:nvSpPr>
        <p:spPr/>
        <p:txBody>
          <a:bodyPr/>
          <a:lstStyle/>
          <a:p>
            <a:r>
              <a:rPr lang="en-US" altLang="ja-JP" dirty="0" err="1"/>
              <a:t>Modifica</a:t>
            </a:r>
            <a:r>
              <a:rPr lang="en-US" altLang="ja-JP" dirty="0"/>
              <a:t> </a:t>
            </a:r>
            <a:r>
              <a:rPr lang="en-US" altLang="ja-JP" dirty="0" err="1"/>
              <a:t>una</a:t>
            </a:r>
            <a:r>
              <a:rPr lang="en-US" altLang="ja-JP" dirty="0"/>
              <a:t> casa </a:t>
            </a:r>
            <a:r>
              <a:rPr lang="en-US" altLang="ja-JP" dirty="0" err="1"/>
              <a:t>esistente</a:t>
            </a:r>
            <a:endParaRPr kumimoji="1" lang="ja-JP" altLang="en-US" dirty="0"/>
          </a:p>
        </p:txBody>
      </p:sp>
      <p:sp>
        <p:nvSpPr>
          <p:cNvPr id="22" name="Text Placeholder 21"/>
          <p:cNvSpPr>
            <a:spLocks noGrp="1"/>
          </p:cNvSpPr>
          <p:nvPr>
            <p:ph type="body" sz="quarter" idx="30"/>
          </p:nvPr>
        </p:nvSpPr>
        <p:spPr/>
        <p:txBody>
          <a:bodyPr/>
          <a:lstStyle/>
          <a:p>
            <a:r>
              <a:rPr lang="en-US" altLang="ja-JP" sz="3200" dirty="0" err="1"/>
              <a:t>Modifica</a:t>
            </a:r>
            <a:r>
              <a:rPr lang="en-US" altLang="ja-JP" sz="3200" dirty="0"/>
              <a:t> casa</a:t>
            </a:r>
            <a:endParaRPr kumimoji="1" lang="ja-JP" altLang="en-US" sz="3200" dirty="0"/>
          </a:p>
        </p:txBody>
      </p:sp>
    </p:spTree>
    <p:extLst>
      <p:ext uri="{BB962C8B-B14F-4D97-AF65-F5344CB8AC3E}">
        <p14:creationId xmlns:p14="http://schemas.microsoft.com/office/powerpoint/2010/main" val="2936052044"/>
      </p:ext>
    </p:extLst>
  </p:cSld>
  <p:clrMapOvr>
    <a:masterClrMapping/>
  </p:clrMapOvr>
  <p:transition spd="slow" advTm="11217">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B50280-4C10-6C33-E6DE-5370A81069B0}"/>
              </a:ext>
            </a:extLst>
          </p:cNvPr>
          <p:cNvSpPr>
            <a:spLocks noGrp="1"/>
          </p:cNvSpPr>
          <p:nvPr>
            <p:ph type="sldNum" sz="quarter" idx="11"/>
          </p:nvPr>
        </p:nvSpPr>
        <p:spPr/>
        <p:txBody>
          <a:bodyPr/>
          <a:lstStyle/>
          <a:p>
            <a:fld id="{B54AD89C-DF1E-4948-B597-5DD47B34A9CA}" type="slidenum">
              <a:rPr kumimoji="1" lang="ja-JP" altLang="en-US" smtClean="0"/>
              <a:pPr/>
              <a:t>4</a:t>
            </a:fld>
            <a:endParaRPr kumimoji="1" lang="ja-JP" altLang="en-US" dirty="0"/>
          </a:p>
        </p:txBody>
      </p:sp>
      <p:sp>
        <p:nvSpPr>
          <p:cNvPr id="4" name="Title 3">
            <a:extLst>
              <a:ext uri="{FF2B5EF4-FFF2-40B4-BE49-F238E27FC236}">
                <a16:creationId xmlns:a16="http://schemas.microsoft.com/office/drawing/2014/main" id="{C56C3FD0-F8CC-0B88-A2AA-EC48CA2D8DF0}"/>
              </a:ext>
            </a:extLst>
          </p:cNvPr>
          <p:cNvSpPr>
            <a:spLocks noGrp="1"/>
          </p:cNvSpPr>
          <p:nvPr>
            <p:ph type="title"/>
          </p:nvPr>
        </p:nvSpPr>
        <p:spPr/>
        <p:txBody>
          <a:bodyPr/>
          <a:lstStyle/>
          <a:p>
            <a:r>
              <a:rPr lang="en-US" dirty="0"/>
              <a:t>Zone</a:t>
            </a:r>
            <a:endParaRPr lang="en-GB" dirty="0"/>
          </a:p>
        </p:txBody>
      </p:sp>
      <p:sp>
        <p:nvSpPr>
          <p:cNvPr id="5" name="Text Placeholder 4">
            <a:extLst>
              <a:ext uri="{FF2B5EF4-FFF2-40B4-BE49-F238E27FC236}">
                <a16:creationId xmlns:a16="http://schemas.microsoft.com/office/drawing/2014/main" id="{8B627A23-D7D4-7F6E-EE9A-406FDAA07C3F}"/>
              </a:ext>
            </a:extLst>
          </p:cNvPr>
          <p:cNvSpPr>
            <a:spLocks noGrp="1"/>
          </p:cNvSpPr>
          <p:nvPr>
            <p:ph type="body" sz="quarter" idx="15"/>
          </p:nvPr>
        </p:nvSpPr>
        <p:spPr/>
        <p:txBody>
          <a:bodyPr/>
          <a:lstStyle/>
          <a:p>
            <a:r>
              <a:rPr lang="en-US" dirty="0"/>
              <a:t>1</a:t>
            </a:r>
            <a:endParaRPr lang="en-GB" dirty="0"/>
          </a:p>
        </p:txBody>
      </p:sp>
      <p:sp>
        <p:nvSpPr>
          <p:cNvPr id="6" name="Text Placeholder 5">
            <a:extLst>
              <a:ext uri="{FF2B5EF4-FFF2-40B4-BE49-F238E27FC236}">
                <a16:creationId xmlns:a16="http://schemas.microsoft.com/office/drawing/2014/main" id="{376C876A-8992-7D01-35BB-E6639616F02A}"/>
              </a:ext>
            </a:extLst>
          </p:cNvPr>
          <p:cNvSpPr>
            <a:spLocks noGrp="1"/>
          </p:cNvSpPr>
          <p:nvPr>
            <p:ph type="body" sz="quarter" idx="12"/>
          </p:nvPr>
        </p:nvSpPr>
        <p:spPr/>
        <p:txBody>
          <a:bodyPr/>
          <a:lstStyle/>
          <a:p>
            <a:r>
              <a:rPr lang="en-US" dirty="0" err="1"/>
              <a:t>Mostra</a:t>
            </a:r>
            <a:r>
              <a:rPr lang="en-US" dirty="0"/>
              <a:t> la </a:t>
            </a:r>
            <a:r>
              <a:rPr lang="en-US" dirty="0" err="1"/>
              <a:t>lista</a:t>
            </a:r>
            <a:r>
              <a:rPr lang="en-US" dirty="0"/>
              <a:t> dele zone</a:t>
            </a:r>
            <a:endParaRPr lang="en-GB" dirty="0"/>
          </a:p>
        </p:txBody>
      </p:sp>
      <p:sp>
        <p:nvSpPr>
          <p:cNvPr id="7" name="Text Placeholder 6">
            <a:extLst>
              <a:ext uri="{FF2B5EF4-FFF2-40B4-BE49-F238E27FC236}">
                <a16:creationId xmlns:a16="http://schemas.microsoft.com/office/drawing/2014/main" id="{0C2BEBB8-CE8A-24CF-66A6-2A7618D1F1EB}"/>
              </a:ext>
            </a:extLst>
          </p:cNvPr>
          <p:cNvSpPr>
            <a:spLocks noGrp="1"/>
          </p:cNvSpPr>
          <p:nvPr>
            <p:ph type="body" sz="quarter" idx="14"/>
          </p:nvPr>
        </p:nvSpPr>
        <p:spPr/>
        <p:txBody>
          <a:bodyPr/>
          <a:lstStyle/>
          <a:p>
            <a:r>
              <a:rPr lang="en-US" sz="3200" dirty="0"/>
              <a:t>Lista zone</a:t>
            </a:r>
            <a:endParaRPr lang="en-GB" sz="3200" dirty="0"/>
          </a:p>
        </p:txBody>
      </p:sp>
      <p:sp>
        <p:nvSpPr>
          <p:cNvPr id="8" name="Text Placeholder 7">
            <a:extLst>
              <a:ext uri="{FF2B5EF4-FFF2-40B4-BE49-F238E27FC236}">
                <a16:creationId xmlns:a16="http://schemas.microsoft.com/office/drawing/2014/main" id="{2A7694F5-7E64-0469-4BAF-294D4AD2CFF4}"/>
              </a:ext>
            </a:extLst>
          </p:cNvPr>
          <p:cNvSpPr>
            <a:spLocks noGrp="1"/>
          </p:cNvSpPr>
          <p:nvPr>
            <p:ph type="body" sz="quarter" idx="16"/>
          </p:nvPr>
        </p:nvSpPr>
        <p:spPr/>
        <p:txBody>
          <a:bodyPr/>
          <a:lstStyle/>
          <a:p>
            <a:r>
              <a:rPr lang="en-US" dirty="0"/>
              <a:t>2</a:t>
            </a:r>
            <a:endParaRPr lang="en-GB" dirty="0"/>
          </a:p>
        </p:txBody>
      </p:sp>
      <p:sp>
        <p:nvSpPr>
          <p:cNvPr id="9" name="Text Placeholder 8">
            <a:extLst>
              <a:ext uri="{FF2B5EF4-FFF2-40B4-BE49-F238E27FC236}">
                <a16:creationId xmlns:a16="http://schemas.microsoft.com/office/drawing/2014/main" id="{C08C9D73-B7EF-6325-1851-FC9F5AE50793}"/>
              </a:ext>
            </a:extLst>
          </p:cNvPr>
          <p:cNvSpPr>
            <a:spLocks noGrp="1"/>
          </p:cNvSpPr>
          <p:nvPr>
            <p:ph type="body" sz="quarter" idx="17"/>
          </p:nvPr>
        </p:nvSpPr>
        <p:spPr/>
        <p:txBody>
          <a:bodyPr/>
          <a:lstStyle/>
          <a:p>
            <a:r>
              <a:rPr lang="en-US" dirty="0" err="1"/>
              <a:t>Aggiunge</a:t>
            </a:r>
            <a:r>
              <a:rPr lang="en-US" dirty="0"/>
              <a:t> </a:t>
            </a:r>
            <a:r>
              <a:rPr lang="en-US" dirty="0" err="1"/>
              <a:t>una</a:t>
            </a:r>
            <a:r>
              <a:rPr lang="en-US" dirty="0"/>
              <a:t> </a:t>
            </a:r>
            <a:r>
              <a:rPr lang="en-US" dirty="0" err="1"/>
              <a:t>nuova</a:t>
            </a:r>
            <a:r>
              <a:rPr lang="en-US" dirty="0"/>
              <a:t> zona</a:t>
            </a:r>
            <a:endParaRPr lang="en-GB" dirty="0"/>
          </a:p>
        </p:txBody>
      </p:sp>
      <p:sp>
        <p:nvSpPr>
          <p:cNvPr id="10" name="Text Placeholder 9">
            <a:extLst>
              <a:ext uri="{FF2B5EF4-FFF2-40B4-BE49-F238E27FC236}">
                <a16:creationId xmlns:a16="http://schemas.microsoft.com/office/drawing/2014/main" id="{12731FCE-8911-B74F-4474-0B3C492C898A}"/>
              </a:ext>
            </a:extLst>
          </p:cNvPr>
          <p:cNvSpPr>
            <a:spLocks noGrp="1"/>
          </p:cNvSpPr>
          <p:nvPr>
            <p:ph type="body" sz="quarter" idx="18"/>
          </p:nvPr>
        </p:nvSpPr>
        <p:spPr/>
        <p:txBody>
          <a:bodyPr/>
          <a:lstStyle/>
          <a:p>
            <a:r>
              <a:rPr lang="en-US" sz="3200" dirty="0" err="1"/>
              <a:t>Aggiunta</a:t>
            </a:r>
            <a:r>
              <a:rPr lang="en-US" sz="3200" dirty="0"/>
              <a:t> zone</a:t>
            </a:r>
            <a:endParaRPr lang="en-GB" sz="3200" dirty="0"/>
          </a:p>
        </p:txBody>
      </p:sp>
      <p:sp>
        <p:nvSpPr>
          <p:cNvPr id="2" name="Rectangle 1">
            <a:extLst>
              <a:ext uri="{FF2B5EF4-FFF2-40B4-BE49-F238E27FC236}">
                <a16:creationId xmlns:a16="http://schemas.microsoft.com/office/drawing/2014/main" id="{9D39B943-FAF6-10F3-4B32-4B992FED0E67}"/>
              </a:ext>
            </a:extLst>
          </p:cNvPr>
          <p:cNvSpPr/>
          <p:nvPr/>
        </p:nvSpPr>
        <p:spPr>
          <a:xfrm>
            <a:off x="7272893" y="5966452"/>
            <a:ext cx="6483928" cy="1620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GB"/>
          </a:p>
        </p:txBody>
      </p:sp>
      <p:sp>
        <p:nvSpPr>
          <p:cNvPr id="12" name="Rectangle 11">
            <a:extLst>
              <a:ext uri="{FF2B5EF4-FFF2-40B4-BE49-F238E27FC236}">
                <a16:creationId xmlns:a16="http://schemas.microsoft.com/office/drawing/2014/main" id="{94953544-EDAF-68DC-23A6-F04E46ECB699}"/>
              </a:ext>
            </a:extLst>
          </p:cNvPr>
          <p:cNvSpPr/>
          <p:nvPr/>
        </p:nvSpPr>
        <p:spPr>
          <a:xfrm>
            <a:off x="12427527" y="2673927"/>
            <a:ext cx="5860473"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GB"/>
          </a:p>
        </p:txBody>
      </p:sp>
    </p:spTree>
    <p:extLst>
      <p:ext uri="{BB962C8B-B14F-4D97-AF65-F5344CB8AC3E}">
        <p14:creationId xmlns:p14="http://schemas.microsoft.com/office/powerpoint/2010/main" val="36740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3C05BB-FFF5-9A55-C2B3-D541BA3F3198}"/>
              </a:ext>
            </a:extLst>
          </p:cNvPr>
          <p:cNvSpPr>
            <a:spLocks noGrp="1"/>
          </p:cNvSpPr>
          <p:nvPr>
            <p:ph type="sldNum" sz="quarter" idx="11"/>
          </p:nvPr>
        </p:nvSpPr>
        <p:spPr/>
        <p:txBody>
          <a:bodyPr/>
          <a:lstStyle/>
          <a:p>
            <a:fld id="{B54AD89C-DF1E-4948-B597-5DD47B34A9CA}" type="slidenum">
              <a:rPr kumimoji="1" lang="ja-JP" altLang="en-US" smtClean="0"/>
              <a:pPr/>
              <a:t>5</a:t>
            </a:fld>
            <a:endParaRPr kumimoji="1" lang="ja-JP" altLang="en-US" dirty="0"/>
          </a:p>
        </p:txBody>
      </p:sp>
      <p:sp>
        <p:nvSpPr>
          <p:cNvPr id="4" name="Title 3">
            <a:extLst>
              <a:ext uri="{FF2B5EF4-FFF2-40B4-BE49-F238E27FC236}">
                <a16:creationId xmlns:a16="http://schemas.microsoft.com/office/drawing/2014/main" id="{2B09A92B-0F9C-136B-7D6E-B9AC759D1C8C}"/>
              </a:ext>
            </a:extLst>
          </p:cNvPr>
          <p:cNvSpPr>
            <a:spLocks noGrp="1"/>
          </p:cNvSpPr>
          <p:nvPr>
            <p:ph type="title"/>
          </p:nvPr>
        </p:nvSpPr>
        <p:spPr/>
        <p:txBody>
          <a:bodyPr/>
          <a:lstStyle/>
          <a:p>
            <a:r>
              <a:rPr lang="en-US" dirty="0" err="1"/>
              <a:t>Citta</a:t>
            </a:r>
            <a:r>
              <a:rPr lang="en-GB" b="0" i="0" dirty="0">
                <a:effectLst/>
                <a:latin typeface="arial" panose="020B0604020202020204" pitchFamily="34" charset="0"/>
              </a:rPr>
              <a:t>’</a:t>
            </a:r>
            <a:endParaRPr lang="en-GB" dirty="0"/>
          </a:p>
        </p:txBody>
      </p:sp>
      <p:sp>
        <p:nvSpPr>
          <p:cNvPr id="5" name="Text Placeholder 4">
            <a:extLst>
              <a:ext uri="{FF2B5EF4-FFF2-40B4-BE49-F238E27FC236}">
                <a16:creationId xmlns:a16="http://schemas.microsoft.com/office/drawing/2014/main" id="{9AE5F11F-616E-D9B0-E3A4-8375BE7B0B8C}"/>
              </a:ext>
            </a:extLst>
          </p:cNvPr>
          <p:cNvSpPr>
            <a:spLocks noGrp="1"/>
          </p:cNvSpPr>
          <p:nvPr>
            <p:ph type="body" sz="quarter" idx="15"/>
          </p:nvPr>
        </p:nvSpPr>
        <p:spPr/>
        <p:txBody>
          <a:bodyPr/>
          <a:lstStyle/>
          <a:p>
            <a:r>
              <a:rPr lang="en-US" dirty="0"/>
              <a:t>1</a:t>
            </a:r>
            <a:endParaRPr lang="en-GB" dirty="0"/>
          </a:p>
        </p:txBody>
      </p:sp>
      <p:sp>
        <p:nvSpPr>
          <p:cNvPr id="6" name="Text Placeholder 5">
            <a:extLst>
              <a:ext uri="{FF2B5EF4-FFF2-40B4-BE49-F238E27FC236}">
                <a16:creationId xmlns:a16="http://schemas.microsoft.com/office/drawing/2014/main" id="{DCB45070-7A40-2C0A-D916-EB69772EB8FA}"/>
              </a:ext>
            </a:extLst>
          </p:cNvPr>
          <p:cNvSpPr>
            <a:spLocks noGrp="1"/>
          </p:cNvSpPr>
          <p:nvPr>
            <p:ph type="body" sz="quarter" idx="12"/>
          </p:nvPr>
        </p:nvSpPr>
        <p:spPr/>
        <p:txBody>
          <a:bodyPr/>
          <a:lstStyle/>
          <a:p>
            <a:r>
              <a:rPr lang="en-US" dirty="0" err="1"/>
              <a:t>Mostra</a:t>
            </a:r>
            <a:r>
              <a:rPr lang="en-US" dirty="0"/>
              <a:t> la </a:t>
            </a:r>
            <a:r>
              <a:rPr lang="en-US" dirty="0" err="1"/>
              <a:t>lista</a:t>
            </a:r>
            <a:r>
              <a:rPr lang="en-US" dirty="0"/>
              <a:t> </a:t>
            </a:r>
            <a:r>
              <a:rPr lang="en-US" dirty="0" err="1"/>
              <a:t>delle</a:t>
            </a:r>
            <a:r>
              <a:rPr lang="en-US" dirty="0"/>
              <a:t> </a:t>
            </a:r>
            <a:r>
              <a:rPr lang="en-US" dirty="0" err="1"/>
              <a:t>citta</a:t>
            </a:r>
            <a:r>
              <a:rPr lang="en-GB" dirty="0">
                <a:latin typeface="arial" panose="020B0604020202020204" pitchFamily="34" charset="0"/>
              </a:rPr>
              <a:t>’</a:t>
            </a:r>
            <a:endParaRPr lang="en-GB" dirty="0"/>
          </a:p>
        </p:txBody>
      </p:sp>
      <p:sp>
        <p:nvSpPr>
          <p:cNvPr id="7" name="Text Placeholder 6">
            <a:extLst>
              <a:ext uri="{FF2B5EF4-FFF2-40B4-BE49-F238E27FC236}">
                <a16:creationId xmlns:a16="http://schemas.microsoft.com/office/drawing/2014/main" id="{301781B7-8FAD-98C4-D40A-A7C194C3A960}"/>
              </a:ext>
            </a:extLst>
          </p:cNvPr>
          <p:cNvSpPr>
            <a:spLocks noGrp="1"/>
          </p:cNvSpPr>
          <p:nvPr>
            <p:ph type="body" sz="quarter" idx="14"/>
          </p:nvPr>
        </p:nvSpPr>
        <p:spPr/>
        <p:txBody>
          <a:bodyPr/>
          <a:lstStyle/>
          <a:p>
            <a:r>
              <a:rPr lang="en-US" sz="3200" dirty="0"/>
              <a:t>Lista </a:t>
            </a:r>
            <a:r>
              <a:rPr lang="en-US" sz="3200" dirty="0" err="1"/>
              <a:t>citt</a:t>
            </a:r>
            <a:r>
              <a:rPr lang="en-GB" sz="3200" dirty="0">
                <a:latin typeface="arial" panose="020B0604020202020204" pitchFamily="34" charset="0"/>
              </a:rPr>
              <a:t>a</a:t>
            </a:r>
            <a:r>
              <a:rPr lang="en-GB" sz="3200" b="0" i="0" dirty="0">
                <a:effectLst/>
                <a:latin typeface="arial" panose="020B0604020202020204" pitchFamily="34" charset="0"/>
              </a:rPr>
              <a:t>’</a:t>
            </a:r>
            <a:endParaRPr lang="en-GB" sz="3200" dirty="0"/>
          </a:p>
        </p:txBody>
      </p:sp>
      <p:sp>
        <p:nvSpPr>
          <p:cNvPr id="8" name="Text Placeholder 7">
            <a:extLst>
              <a:ext uri="{FF2B5EF4-FFF2-40B4-BE49-F238E27FC236}">
                <a16:creationId xmlns:a16="http://schemas.microsoft.com/office/drawing/2014/main" id="{26D4A6B7-A436-2E5A-45F1-2633FD95A34E}"/>
              </a:ext>
            </a:extLst>
          </p:cNvPr>
          <p:cNvSpPr>
            <a:spLocks noGrp="1"/>
          </p:cNvSpPr>
          <p:nvPr>
            <p:ph type="body" sz="quarter" idx="16"/>
          </p:nvPr>
        </p:nvSpPr>
        <p:spPr/>
        <p:txBody>
          <a:bodyPr/>
          <a:lstStyle/>
          <a:p>
            <a:r>
              <a:rPr lang="en-US" dirty="0"/>
              <a:t>2</a:t>
            </a:r>
            <a:endParaRPr lang="en-GB" dirty="0"/>
          </a:p>
        </p:txBody>
      </p:sp>
      <p:sp>
        <p:nvSpPr>
          <p:cNvPr id="9" name="Text Placeholder 8">
            <a:extLst>
              <a:ext uri="{FF2B5EF4-FFF2-40B4-BE49-F238E27FC236}">
                <a16:creationId xmlns:a16="http://schemas.microsoft.com/office/drawing/2014/main" id="{FC98D4DF-4D43-BDDD-97CD-3BC3C4D1BF52}"/>
              </a:ext>
            </a:extLst>
          </p:cNvPr>
          <p:cNvSpPr>
            <a:spLocks noGrp="1"/>
          </p:cNvSpPr>
          <p:nvPr>
            <p:ph type="body" sz="quarter" idx="17"/>
          </p:nvPr>
        </p:nvSpPr>
        <p:spPr/>
        <p:txBody>
          <a:bodyPr/>
          <a:lstStyle/>
          <a:p>
            <a:r>
              <a:rPr lang="en-US" dirty="0" err="1"/>
              <a:t>Aggiunge</a:t>
            </a:r>
            <a:r>
              <a:rPr lang="en-US" dirty="0"/>
              <a:t> </a:t>
            </a:r>
            <a:r>
              <a:rPr lang="en-US" dirty="0" err="1"/>
              <a:t>una</a:t>
            </a:r>
            <a:r>
              <a:rPr lang="en-US" dirty="0"/>
              <a:t> </a:t>
            </a:r>
            <a:r>
              <a:rPr lang="en-US" dirty="0" err="1"/>
              <a:t>nuova</a:t>
            </a:r>
            <a:r>
              <a:rPr lang="en-US" dirty="0"/>
              <a:t> </a:t>
            </a:r>
            <a:r>
              <a:rPr lang="en-US" dirty="0" err="1"/>
              <a:t>citta</a:t>
            </a:r>
            <a:r>
              <a:rPr lang="en-GB" dirty="0">
                <a:latin typeface="arial" panose="020B0604020202020204" pitchFamily="34" charset="0"/>
              </a:rPr>
              <a:t>’</a:t>
            </a:r>
            <a:endParaRPr lang="en-GB" dirty="0"/>
          </a:p>
        </p:txBody>
      </p:sp>
      <p:sp>
        <p:nvSpPr>
          <p:cNvPr id="10" name="Text Placeholder 9">
            <a:extLst>
              <a:ext uri="{FF2B5EF4-FFF2-40B4-BE49-F238E27FC236}">
                <a16:creationId xmlns:a16="http://schemas.microsoft.com/office/drawing/2014/main" id="{212115AF-40BC-CE9C-ABF8-D98BA4C17219}"/>
              </a:ext>
            </a:extLst>
          </p:cNvPr>
          <p:cNvSpPr>
            <a:spLocks noGrp="1"/>
          </p:cNvSpPr>
          <p:nvPr>
            <p:ph type="body" sz="quarter" idx="18"/>
          </p:nvPr>
        </p:nvSpPr>
        <p:spPr/>
        <p:txBody>
          <a:bodyPr/>
          <a:lstStyle/>
          <a:p>
            <a:r>
              <a:rPr lang="en-US" sz="3200" dirty="0" err="1"/>
              <a:t>Aggiunta</a:t>
            </a:r>
            <a:r>
              <a:rPr lang="en-US" sz="3200" dirty="0"/>
              <a:t> </a:t>
            </a:r>
            <a:r>
              <a:rPr lang="en-US" sz="3200" dirty="0" err="1"/>
              <a:t>citta</a:t>
            </a:r>
            <a:r>
              <a:rPr lang="en-GB" sz="3200" b="0" i="0" dirty="0">
                <a:effectLst/>
                <a:latin typeface="arial" panose="020B0604020202020204" pitchFamily="34" charset="0"/>
              </a:rPr>
              <a:t>’</a:t>
            </a:r>
            <a:endParaRPr lang="en-GB" sz="3200" dirty="0"/>
          </a:p>
        </p:txBody>
      </p:sp>
      <p:sp>
        <p:nvSpPr>
          <p:cNvPr id="11" name="Text Placeholder 10">
            <a:extLst>
              <a:ext uri="{FF2B5EF4-FFF2-40B4-BE49-F238E27FC236}">
                <a16:creationId xmlns:a16="http://schemas.microsoft.com/office/drawing/2014/main" id="{1CED3877-4274-26EC-5571-6067782DB294}"/>
              </a:ext>
            </a:extLst>
          </p:cNvPr>
          <p:cNvSpPr>
            <a:spLocks noGrp="1"/>
          </p:cNvSpPr>
          <p:nvPr>
            <p:ph type="body" sz="quarter" idx="19"/>
          </p:nvPr>
        </p:nvSpPr>
        <p:spPr/>
        <p:txBody>
          <a:bodyPr/>
          <a:lstStyle/>
          <a:p>
            <a:r>
              <a:rPr lang="en-US" dirty="0"/>
              <a:t>3</a:t>
            </a:r>
            <a:endParaRPr lang="en-GB" dirty="0"/>
          </a:p>
        </p:txBody>
      </p:sp>
      <p:sp>
        <p:nvSpPr>
          <p:cNvPr id="12" name="Text Placeholder 11">
            <a:extLst>
              <a:ext uri="{FF2B5EF4-FFF2-40B4-BE49-F238E27FC236}">
                <a16:creationId xmlns:a16="http://schemas.microsoft.com/office/drawing/2014/main" id="{B767D254-A2BC-F29E-E670-FFA522A4F78A}"/>
              </a:ext>
            </a:extLst>
          </p:cNvPr>
          <p:cNvSpPr>
            <a:spLocks noGrp="1"/>
          </p:cNvSpPr>
          <p:nvPr>
            <p:ph type="body" sz="quarter" idx="20"/>
          </p:nvPr>
        </p:nvSpPr>
        <p:spPr/>
        <p:txBody>
          <a:bodyPr/>
          <a:lstStyle/>
          <a:p>
            <a:r>
              <a:rPr lang="en-US" dirty="0" err="1"/>
              <a:t>Riuove</a:t>
            </a:r>
            <a:r>
              <a:rPr lang="en-US" dirty="0"/>
              <a:t> </a:t>
            </a:r>
            <a:r>
              <a:rPr lang="en-US" dirty="0" err="1"/>
              <a:t>una</a:t>
            </a:r>
            <a:r>
              <a:rPr lang="en-US" dirty="0"/>
              <a:t> </a:t>
            </a:r>
            <a:r>
              <a:rPr lang="en-US" dirty="0" err="1"/>
              <a:t>citta</a:t>
            </a:r>
            <a:r>
              <a:rPr lang="en-GB" dirty="0">
                <a:latin typeface="arial" panose="020B0604020202020204" pitchFamily="34" charset="0"/>
              </a:rPr>
              <a:t>’</a:t>
            </a:r>
            <a:endParaRPr lang="en-GB" dirty="0"/>
          </a:p>
        </p:txBody>
      </p:sp>
      <p:sp>
        <p:nvSpPr>
          <p:cNvPr id="13" name="Text Placeholder 12">
            <a:extLst>
              <a:ext uri="{FF2B5EF4-FFF2-40B4-BE49-F238E27FC236}">
                <a16:creationId xmlns:a16="http://schemas.microsoft.com/office/drawing/2014/main" id="{1D288BF6-33D6-C944-86B7-4999AC7D9DA4}"/>
              </a:ext>
            </a:extLst>
          </p:cNvPr>
          <p:cNvSpPr>
            <a:spLocks noGrp="1"/>
          </p:cNvSpPr>
          <p:nvPr>
            <p:ph type="body" sz="quarter" idx="21"/>
          </p:nvPr>
        </p:nvSpPr>
        <p:spPr/>
        <p:txBody>
          <a:bodyPr/>
          <a:lstStyle/>
          <a:p>
            <a:r>
              <a:rPr lang="en-US" sz="3200" dirty="0" err="1"/>
              <a:t>Rimozione</a:t>
            </a:r>
            <a:r>
              <a:rPr lang="en-US" sz="3200" dirty="0"/>
              <a:t> </a:t>
            </a:r>
            <a:r>
              <a:rPr lang="en-US" sz="3200" dirty="0" err="1"/>
              <a:t>citta</a:t>
            </a:r>
            <a:r>
              <a:rPr lang="en-GB" sz="3200" b="0" i="0" dirty="0">
                <a:effectLst/>
                <a:latin typeface="arial" panose="020B0604020202020204" pitchFamily="34" charset="0"/>
              </a:rPr>
              <a:t>’</a:t>
            </a:r>
            <a:endParaRPr lang="en-GB" sz="3200" dirty="0"/>
          </a:p>
        </p:txBody>
      </p:sp>
      <p:sp>
        <p:nvSpPr>
          <p:cNvPr id="2" name="Rectangle 1">
            <a:extLst>
              <a:ext uri="{FF2B5EF4-FFF2-40B4-BE49-F238E27FC236}">
                <a16:creationId xmlns:a16="http://schemas.microsoft.com/office/drawing/2014/main" id="{7582D648-3C3C-2C3A-571B-6AF7DD433526}"/>
              </a:ext>
            </a:extLst>
          </p:cNvPr>
          <p:cNvSpPr/>
          <p:nvPr/>
        </p:nvSpPr>
        <p:spPr>
          <a:xfrm>
            <a:off x="12441382" y="2784764"/>
            <a:ext cx="5846618"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GB"/>
          </a:p>
        </p:txBody>
      </p:sp>
    </p:spTree>
    <p:extLst>
      <p:ext uri="{BB962C8B-B14F-4D97-AF65-F5344CB8AC3E}">
        <p14:creationId xmlns:p14="http://schemas.microsoft.com/office/powerpoint/2010/main" val="129053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a:t>
            </a:fld>
            <a:endParaRPr kumimoji="1" lang="ja-JP" altLang="en-US" dirty="0"/>
          </a:p>
        </p:txBody>
      </p:sp>
      <p:sp>
        <p:nvSpPr>
          <p:cNvPr id="24" name="Text Placeholder 23"/>
          <p:cNvSpPr>
            <a:spLocks noGrp="1"/>
          </p:cNvSpPr>
          <p:nvPr>
            <p:ph type="body" sz="quarter" idx="12"/>
          </p:nvPr>
        </p:nvSpPr>
        <p:spPr>
          <a:xfrm>
            <a:off x="7121236" y="982145"/>
            <a:ext cx="9351819" cy="1721864"/>
          </a:xfrm>
        </p:spPr>
        <p:txBody>
          <a:bodyPr>
            <a:normAutofit/>
          </a:bodyPr>
          <a:lstStyle/>
          <a:p>
            <a:r>
              <a:rPr lang="it-IT" dirty="0"/>
              <a:t>E' stato utilizzato il Support Vector Machine (SVM), un algoritmo di apprendimento supervisionato utilizzato per la classificazione. Dato un insieme di esempi per il training, ognuno dei quali etichettato con la classe di appartenenza fra le possibili classi, un algoritmo di training per le SVM costruisce un modello che assegna i nuovi esempi a una delle classi.</a:t>
            </a:r>
          </a:p>
          <a:p>
            <a:endParaRPr kumimoji="1" lang="ja-JP" altLang="en-US" dirty="0"/>
          </a:p>
        </p:txBody>
      </p:sp>
      <p:sp>
        <p:nvSpPr>
          <p:cNvPr id="26" name="Text Placeholder 25"/>
          <p:cNvSpPr>
            <a:spLocks noGrp="1"/>
          </p:cNvSpPr>
          <p:nvPr>
            <p:ph type="body" sz="quarter" idx="14"/>
          </p:nvPr>
        </p:nvSpPr>
        <p:spPr>
          <a:xfrm>
            <a:off x="7121237" y="395903"/>
            <a:ext cx="6121400" cy="586241"/>
          </a:xfrm>
        </p:spPr>
        <p:txBody>
          <a:bodyPr/>
          <a:lstStyle/>
          <a:p>
            <a:r>
              <a:rPr lang="en-US" altLang="ja-JP" dirty="0"/>
              <a:t>SVM Classifier</a:t>
            </a:r>
          </a:p>
        </p:txBody>
      </p:sp>
      <p:sp>
        <p:nvSpPr>
          <p:cNvPr id="27" name="Text Placeholder 26"/>
          <p:cNvSpPr>
            <a:spLocks noGrp="1"/>
          </p:cNvSpPr>
          <p:nvPr>
            <p:ph type="body" sz="quarter" idx="15"/>
          </p:nvPr>
        </p:nvSpPr>
        <p:spPr>
          <a:xfrm>
            <a:off x="7121237" y="3633534"/>
            <a:ext cx="9351818" cy="4003841"/>
          </a:xfrm>
        </p:spPr>
        <p:txBody>
          <a:bodyPr>
            <a:normAutofit/>
          </a:bodyPr>
          <a:lstStyle/>
          <a:p>
            <a:r>
              <a:rPr lang="it-IT" sz="1800" dirty="0"/>
              <a:t>E' stato utilizzato un file CSV all'interno del quale ci saranno le informazioni su:</a:t>
            </a:r>
          </a:p>
          <a:p>
            <a:pPr marL="285750" indent="-285750">
              <a:buFont typeface="Arial" panose="020B0604020202020204" pitchFamily="34" charset="0"/>
              <a:buChar char="•"/>
            </a:pPr>
            <a:r>
              <a:rPr lang="en-GB" sz="1800" b="1" dirty="0"/>
              <a:t>m^2 </a:t>
            </a:r>
            <a:r>
              <a:rPr lang="en-GB" sz="1800" dirty="0"/>
              <a:t>- </a:t>
            </a:r>
            <a:r>
              <a:rPr lang="it-IT" sz="1800" dirty="0"/>
              <a:t>numero che identifica il numero di metri quadrati della casa, i valori vanno da 20 a 400)</a:t>
            </a:r>
            <a:endParaRPr lang="en-GB" sz="1800" b="1" dirty="0"/>
          </a:p>
          <a:p>
            <a:pPr marL="285750" indent="-285750">
              <a:buFont typeface="Arial" panose="020B0604020202020204" pitchFamily="34" charset="0"/>
              <a:buChar char="•"/>
            </a:pPr>
            <a:r>
              <a:rPr lang="en-GB" sz="1800" b="1" dirty="0" err="1"/>
              <a:t>Locali</a:t>
            </a:r>
            <a:r>
              <a:rPr lang="en-GB" sz="1800" b="1" dirty="0"/>
              <a:t> </a:t>
            </a:r>
            <a:r>
              <a:rPr lang="en-GB" sz="1800" dirty="0"/>
              <a:t>- </a:t>
            </a:r>
            <a:r>
              <a:rPr lang="it-IT" sz="1800" dirty="0"/>
              <a:t>numero che identifica il numero di locali della casa, i valori vanno da 1 a 10</a:t>
            </a:r>
            <a:endParaRPr lang="en-GB" sz="1800" b="1" dirty="0"/>
          </a:p>
          <a:p>
            <a:pPr marL="285750" indent="-285750">
              <a:buFont typeface="Arial" panose="020B0604020202020204" pitchFamily="34" charset="0"/>
              <a:buChar char="•"/>
            </a:pPr>
            <a:r>
              <a:rPr lang="en-GB" sz="1800" b="1" dirty="0"/>
              <a:t>Piano </a:t>
            </a:r>
            <a:r>
              <a:rPr lang="en-GB" sz="1800" dirty="0"/>
              <a:t>- </a:t>
            </a:r>
            <a:r>
              <a:rPr lang="it-IT" sz="1800" dirty="0"/>
              <a:t>numero che identifica il piano su cui si trova la casa, i valori vanno da 1 a 10</a:t>
            </a:r>
          </a:p>
          <a:p>
            <a:pPr marL="285750" indent="-285750">
              <a:buFont typeface="Arial" panose="020B0604020202020204" pitchFamily="34" charset="0"/>
              <a:buChar char="•"/>
            </a:pPr>
            <a:r>
              <a:rPr lang="it-IT" sz="1800" b="1" dirty="0"/>
              <a:t>Domanda</a:t>
            </a:r>
            <a:r>
              <a:rPr lang="it-IT" sz="1800" dirty="0"/>
              <a:t> – tre classi possibili:</a:t>
            </a:r>
          </a:p>
          <a:p>
            <a:pPr marL="342900" indent="-342900">
              <a:buFont typeface="+mj-lt"/>
              <a:buAutoNum type="arabicPeriod"/>
            </a:pPr>
            <a:r>
              <a:rPr lang="it-IT" sz="1800" b="1" dirty="0"/>
              <a:t>Bassa</a:t>
            </a:r>
            <a:r>
              <a:rPr lang="it-IT" sz="1800" dirty="0"/>
              <a:t> (la domanda per questo tipo di casa e' bassa)</a:t>
            </a:r>
          </a:p>
          <a:p>
            <a:pPr marL="342900" indent="-342900">
              <a:buFont typeface="+mj-lt"/>
              <a:buAutoNum type="arabicPeriod"/>
            </a:pPr>
            <a:r>
              <a:rPr lang="it-IT" sz="1800" b="1" dirty="0"/>
              <a:t>Media</a:t>
            </a:r>
            <a:r>
              <a:rPr lang="it-IT" sz="1800" dirty="0"/>
              <a:t> (la domanda per questo tipo di casa e' bassa)</a:t>
            </a:r>
          </a:p>
          <a:p>
            <a:pPr marL="342900" indent="-342900">
              <a:buFont typeface="+mj-lt"/>
              <a:buAutoNum type="arabicPeriod"/>
            </a:pPr>
            <a:r>
              <a:rPr lang="it-IT" sz="1800" b="1" dirty="0"/>
              <a:t>Alta</a:t>
            </a:r>
            <a:r>
              <a:rPr lang="it-IT" sz="1800" dirty="0"/>
              <a:t> (la domanda per questo tipo di casa e' bassa)</a:t>
            </a:r>
            <a:endParaRPr kumimoji="1" lang="ja-JP" altLang="en-US" sz="1800" dirty="0"/>
          </a:p>
        </p:txBody>
      </p:sp>
      <p:sp>
        <p:nvSpPr>
          <p:cNvPr id="28" name="Text Placeholder 27"/>
          <p:cNvSpPr>
            <a:spLocks noGrp="1"/>
          </p:cNvSpPr>
          <p:nvPr>
            <p:ph type="body" sz="quarter" idx="16"/>
          </p:nvPr>
        </p:nvSpPr>
        <p:spPr>
          <a:xfrm>
            <a:off x="7121236" y="3047293"/>
            <a:ext cx="8144163" cy="586241"/>
          </a:xfrm>
        </p:spPr>
        <p:txBody>
          <a:bodyPr/>
          <a:lstStyle/>
          <a:p>
            <a:r>
              <a:rPr lang="en-US" altLang="ja-JP" dirty="0"/>
              <a:t>File CSV</a:t>
            </a:r>
            <a:endParaRPr kumimoji="1" lang="ja-JP" altLang="en-US" dirty="0"/>
          </a:p>
        </p:txBody>
      </p:sp>
      <p:sp>
        <p:nvSpPr>
          <p:cNvPr id="29" name="Text Placeholder 28"/>
          <p:cNvSpPr>
            <a:spLocks noGrp="1"/>
          </p:cNvSpPr>
          <p:nvPr>
            <p:ph type="body" sz="quarter" idx="17"/>
          </p:nvPr>
        </p:nvSpPr>
        <p:spPr>
          <a:xfrm>
            <a:off x="7121237" y="8257309"/>
            <a:ext cx="9351818" cy="2028104"/>
          </a:xfrm>
        </p:spPr>
        <p:txBody>
          <a:bodyPr>
            <a:normAutofit/>
          </a:bodyPr>
          <a:lstStyle/>
          <a:p>
            <a:r>
              <a:rPr lang="it-IT" sz="1800" dirty="0"/>
              <a:t>Per valutare il sistema viene utilizzato il *classification report* della libreria sklearn.metrics per creare un report di testo che mostri le principali metriche di classificazione. Le matriche utilizzate per valutare le prestazioni sono la precisione, il richiamo, la F1 score e il support score del modello di classificazione.</a:t>
            </a:r>
          </a:p>
          <a:p>
            <a:endParaRPr kumimoji="1" lang="ja-JP" altLang="en-US" dirty="0"/>
          </a:p>
        </p:txBody>
      </p:sp>
      <p:sp>
        <p:nvSpPr>
          <p:cNvPr id="30" name="Text Placeholder 29"/>
          <p:cNvSpPr>
            <a:spLocks noGrp="1"/>
          </p:cNvSpPr>
          <p:nvPr>
            <p:ph type="body" sz="quarter" idx="18"/>
          </p:nvPr>
        </p:nvSpPr>
        <p:spPr>
          <a:xfrm>
            <a:off x="7121236" y="7671744"/>
            <a:ext cx="8144163" cy="586241"/>
          </a:xfrm>
        </p:spPr>
        <p:txBody>
          <a:bodyPr/>
          <a:lstStyle/>
          <a:p>
            <a:r>
              <a:rPr lang="en-US" altLang="ja-JP" dirty="0" err="1"/>
              <a:t>Valutazione</a:t>
            </a:r>
            <a:r>
              <a:rPr lang="en-US" altLang="ja-JP" dirty="0"/>
              <a:t> del </a:t>
            </a:r>
            <a:r>
              <a:rPr lang="en-US" altLang="ja-JP" dirty="0" err="1"/>
              <a:t>sistema</a:t>
            </a:r>
            <a:endParaRPr kumimoji="1" lang="ja-JP" altLang="en-US" dirty="0"/>
          </a:p>
        </p:txBody>
      </p:sp>
      <p:sp>
        <p:nvSpPr>
          <p:cNvPr id="23" name="Title 22"/>
          <p:cNvSpPr>
            <a:spLocks noGrp="1"/>
          </p:cNvSpPr>
          <p:nvPr>
            <p:ph type="title"/>
          </p:nvPr>
        </p:nvSpPr>
        <p:spPr>
          <a:xfrm>
            <a:off x="588286" y="3633534"/>
            <a:ext cx="5334063" cy="3018343"/>
          </a:xfrm>
        </p:spPr>
        <p:txBody>
          <a:bodyPr/>
          <a:lstStyle/>
          <a:p>
            <a:r>
              <a:rPr lang="en-US" altLang="ja-JP" dirty="0" err="1"/>
              <a:t>Classificatore</a:t>
            </a:r>
            <a:endParaRPr kumimoji="1" lang="ja-JP" altLang="en-US" dirty="0"/>
          </a:p>
        </p:txBody>
      </p:sp>
    </p:spTree>
    <p:extLst>
      <p:ext uri="{BB962C8B-B14F-4D97-AF65-F5344CB8AC3E}">
        <p14:creationId xmlns:p14="http://schemas.microsoft.com/office/powerpoint/2010/main" val="606585816"/>
      </p:ext>
    </p:extLst>
  </p:cSld>
  <p:clrMapOvr>
    <a:masterClrMapping/>
  </p:clrMapOvr>
  <p:transition spd="slow" advTm="6640">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341F5C-0FF0-2911-8693-7DCB6EF96F8D}"/>
              </a:ext>
            </a:extLst>
          </p:cNvPr>
          <p:cNvSpPr>
            <a:spLocks noGrp="1"/>
          </p:cNvSpPr>
          <p:nvPr>
            <p:ph type="sldNum" sz="quarter" idx="11"/>
          </p:nvPr>
        </p:nvSpPr>
        <p:spPr/>
        <p:txBody>
          <a:bodyPr/>
          <a:lstStyle/>
          <a:p>
            <a:fld id="{B54AD89C-DF1E-4948-B597-5DD47B34A9CA}" type="slidenum">
              <a:rPr kumimoji="1" lang="ja-JP" altLang="en-US" smtClean="0"/>
              <a:pPr/>
              <a:t>7</a:t>
            </a:fld>
            <a:endParaRPr kumimoji="1" lang="ja-JP" altLang="en-US" dirty="0"/>
          </a:p>
        </p:txBody>
      </p:sp>
      <p:sp>
        <p:nvSpPr>
          <p:cNvPr id="4" name="Text Placeholder 3">
            <a:extLst>
              <a:ext uri="{FF2B5EF4-FFF2-40B4-BE49-F238E27FC236}">
                <a16:creationId xmlns:a16="http://schemas.microsoft.com/office/drawing/2014/main" id="{494A6932-A64F-F234-D486-DDA55D42CB18}"/>
              </a:ext>
            </a:extLst>
          </p:cNvPr>
          <p:cNvSpPr>
            <a:spLocks noGrp="1"/>
          </p:cNvSpPr>
          <p:nvPr>
            <p:ph type="body" sz="quarter" idx="12"/>
          </p:nvPr>
        </p:nvSpPr>
        <p:spPr>
          <a:xfrm>
            <a:off x="7204364" y="1011382"/>
            <a:ext cx="10113818" cy="1415685"/>
          </a:xfrm>
        </p:spPr>
        <p:txBody>
          <a:bodyPr>
            <a:normAutofit/>
          </a:bodyPr>
          <a:lstStyle/>
          <a:p>
            <a:r>
              <a:rPr lang="en-US" dirty="0"/>
              <a:t>Per </a:t>
            </a:r>
            <a:r>
              <a:rPr lang="en-US" dirty="0" err="1"/>
              <a:t>predire</a:t>
            </a:r>
            <a:r>
              <a:rPr lang="en-US" dirty="0"/>
              <a:t> la </a:t>
            </a:r>
            <a:r>
              <a:rPr lang="en-US" dirty="0" err="1"/>
              <a:t>probabilita</a:t>
            </a:r>
            <a:r>
              <a:rPr lang="en-US" dirty="0"/>
              <a:t> di </a:t>
            </a:r>
            <a:r>
              <a:rPr lang="en-US" dirty="0" err="1"/>
              <a:t>vendere</a:t>
            </a:r>
            <a:r>
              <a:rPr lang="en-US" dirty="0"/>
              <a:t> la casa sopra un </a:t>
            </a:r>
            <a:r>
              <a:rPr lang="en-US" dirty="0" err="1"/>
              <a:t>determinato</a:t>
            </a:r>
            <a:r>
              <a:rPr lang="en-US" dirty="0"/>
              <a:t> </a:t>
            </a:r>
            <a:r>
              <a:rPr lang="en-US" dirty="0" err="1"/>
              <a:t>prezzo</a:t>
            </a:r>
            <a:r>
              <a:rPr lang="en-US" dirty="0"/>
              <a:t> e</a:t>
            </a:r>
            <a:r>
              <a:rPr lang="it-IT" dirty="0"/>
              <a:t>'</a:t>
            </a:r>
            <a:r>
              <a:rPr lang="en-US" dirty="0"/>
              <a:t> </a:t>
            </a:r>
            <a:r>
              <a:rPr lang="en-US" dirty="0" err="1"/>
              <a:t>stata</a:t>
            </a:r>
            <a:r>
              <a:rPr lang="en-US" dirty="0"/>
              <a:t> </a:t>
            </a:r>
            <a:r>
              <a:rPr lang="en-US" dirty="0" err="1"/>
              <a:t>usata</a:t>
            </a:r>
            <a:r>
              <a:rPr lang="en-US" dirty="0"/>
              <a:t> </a:t>
            </a:r>
            <a:r>
              <a:rPr lang="en-US" dirty="0" err="1"/>
              <a:t>una</a:t>
            </a:r>
            <a:r>
              <a:rPr lang="en-US" dirty="0"/>
              <a:t> rete </a:t>
            </a:r>
            <a:r>
              <a:rPr lang="en-US" dirty="0" err="1"/>
              <a:t>bayesiana</a:t>
            </a:r>
            <a:r>
              <a:rPr lang="en-US" dirty="0"/>
              <a:t>, utile per </a:t>
            </a:r>
            <a:r>
              <a:rPr lang="en-US" dirty="0" err="1"/>
              <a:t>avere</a:t>
            </a:r>
            <a:r>
              <a:rPr lang="en-US" dirty="0"/>
              <a:t> </a:t>
            </a:r>
            <a:r>
              <a:rPr lang="en-US" dirty="0" err="1"/>
              <a:t>una</a:t>
            </a:r>
            <a:r>
              <a:rPr lang="en-US" dirty="0"/>
              <a:t> </a:t>
            </a:r>
            <a:r>
              <a:rPr lang="en-US" dirty="0" err="1"/>
              <a:t>stima</a:t>
            </a:r>
            <a:r>
              <a:rPr lang="en-US" dirty="0"/>
              <a:t> </a:t>
            </a:r>
            <a:r>
              <a:rPr lang="en-US" dirty="0" err="1"/>
              <a:t>generale</a:t>
            </a:r>
            <a:r>
              <a:rPr lang="en-US" dirty="0"/>
              <a:t> </a:t>
            </a:r>
            <a:r>
              <a:rPr lang="en-US" dirty="0" err="1"/>
              <a:t>quando</a:t>
            </a:r>
            <a:r>
              <a:rPr lang="en-US" dirty="0"/>
              <a:t> e</a:t>
            </a:r>
            <a:r>
              <a:rPr lang="it-IT" dirty="0"/>
              <a:t>'</a:t>
            </a:r>
            <a:r>
              <a:rPr lang="en-US" dirty="0"/>
              <a:t> </a:t>
            </a:r>
            <a:r>
              <a:rPr lang="en-US" dirty="0" err="1"/>
              <a:t>presente</a:t>
            </a:r>
            <a:r>
              <a:rPr lang="en-US" dirty="0"/>
              <a:t> un </a:t>
            </a:r>
            <a:r>
              <a:rPr lang="en-US" dirty="0" err="1"/>
              <a:t>certo</a:t>
            </a:r>
            <a:r>
              <a:rPr lang="en-US" dirty="0"/>
              <a:t> </a:t>
            </a:r>
            <a:r>
              <a:rPr lang="en-US" dirty="0" err="1"/>
              <a:t>grado</a:t>
            </a:r>
            <a:r>
              <a:rPr lang="en-US" dirty="0"/>
              <a:t> di </a:t>
            </a:r>
            <a:r>
              <a:rPr lang="en-US" dirty="0" err="1"/>
              <a:t>incetezza</a:t>
            </a:r>
            <a:r>
              <a:rPr lang="en-US" dirty="0"/>
              <a:t>. La rete e</a:t>
            </a:r>
            <a:r>
              <a:rPr lang="it-IT" dirty="0"/>
              <a:t>'</a:t>
            </a:r>
            <a:r>
              <a:rPr lang="en-US" dirty="0"/>
              <a:t> </a:t>
            </a:r>
            <a:r>
              <a:rPr lang="en-US" dirty="0" err="1"/>
              <a:t>stata</a:t>
            </a:r>
            <a:r>
              <a:rPr lang="en-US" dirty="0"/>
              <a:t> </a:t>
            </a:r>
            <a:r>
              <a:rPr lang="en-US" dirty="0" err="1"/>
              <a:t>realizzata</a:t>
            </a:r>
            <a:r>
              <a:rPr lang="en-US" dirty="0"/>
              <a:t> con </a:t>
            </a:r>
            <a:r>
              <a:rPr lang="en-US" dirty="0" err="1"/>
              <a:t>PyBBN</a:t>
            </a:r>
            <a:r>
              <a:rPr lang="en-US" dirty="0"/>
              <a:t>, </a:t>
            </a:r>
            <a:r>
              <a:rPr lang="en-US" dirty="0" err="1"/>
              <a:t>una</a:t>
            </a:r>
            <a:r>
              <a:rPr lang="en-US" dirty="0"/>
              <a:t> </a:t>
            </a:r>
            <a:r>
              <a:rPr lang="en-US" dirty="0" err="1"/>
              <a:t>libreria</a:t>
            </a:r>
            <a:r>
              <a:rPr lang="en-US" dirty="0"/>
              <a:t> Python per </a:t>
            </a:r>
            <a:r>
              <a:rPr lang="en-US" dirty="0" err="1"/>
              <a:t>l’inferenza</a:t>
            </a:r>
            <a:r>
              <a:rPr lang="en-US" dirty="0"/>
              <a:t> </a:t>
            </a:r>
            <a:r>
              <a:rPr lang="en-US" dirty="0" err="1"/>
              <a:t>esatta</a:t>
            </a:r>
            <a:r>
              <a:rPr lang="en-US" dirty="0"/>
              <a:t> di Bayesian Belief Network (BBNs) </a:t>
            </a:r>
            <a:r>
              <a:rPr lang="en-US" dirty="0" err="1"/>
              <a:t>utilizzando</a:t>
            </a:r>
            <a:r>
              <a:rPr lang="en-US" dirty="0"/>
              <a:t> il junction tree algorithm</a:t>
            </a:r>
            <a:endParaRPr lang="en-GB" dirty="0">
              <a:highlight>
                <a:srgbClr val="000000"/>
              </a:highlight>
            </a:endParaRPr>
          </a:p>
          <a:p>
            <a:endParaRPr lang="en-GB" dirty="0"/>
          </a:p>
        </p:txBody>
      </p:sp>
      <p:sp>
        <p:nvSpPr>
          <p:cNvPr id="5" name="Text Placeholder 4">
            <a:extLst>
              <a:ext uri="{FF2B5EF4-FFF2-40B4-BE49-F238E27FC236}">
                <a16:creationId xmlns:a16="http://schemas.microsoft.com/office/drawing/2014/main" id="{D70AFA82-0F8C-D87A-7001-4986DA05D71E}"/>
              </a:ext>
            </a:extLst>
          </p:cNvPr>
          <p:cNvSpPr>
            <a:spLocks noGrp="1"/>
          </p:cNvSpPr>
          <p:nvPr>
            <p:ph type="body" sz="quarter" idx="14"/>
          </p:nvPr>
        </p:nvSpPr>
        <p:spPr>
          <a:xfrm>
            <a:off x="7204364" y="265579"/>
            <a:ext cx="8061036" cy="586241"/>
          </a:xfrm>
        </p:spPr>
        <p:txBody>
          <a:bodyPr/>
          <a:lstStyle/>
          <a:p>
            <a:r>
              <a:rPr lang="en-US" dirty="0" err="1"/>
              <a:t>PyBBN</a:t>
            </a:r>
            <a:endParaRPr lang="en-GB" dirty="0"/>
          </a:p>
        </p:txBody>
      </p:sp>
      <p:sp>
        <p:nvSpPr>
          <p:cNvPr id="7" name="Text Placeholder 6">
            <a:extLst>
              <a:ext uri="{FF2B5EF4-FFF2-40B4-BE49-F238E27FC236}">
                <a16:creationId xmlns:a16="http://schemas.microsoft.com/office/drawing/2014/main" id="{7C8EF469-719C-E5A2-2928-18428E998198}"/>
              </a:ext>
            </a:extLst>
          </p:cNvPr>
          <p:cNvSpPr>
            <a:spLocks noGrp="1"/>
          </p:cNvSpPr>
          <p:nvPr>
            <p:ph type="body" sz="quarter" idx="16"/>
          </p:nvPr>
        </p:nvSpPr>
        <p:spPr>
          <a:xfrm>
            <a:off x="7204363" y="2697126"/>
            <a:ext cx="6121400" cy="586241"/>
          </a:xfrm>
        </p:spPr>
        <p:txBody>
          <a:bodyPr/>
          <a:lstStyle/>
          <a:p>
            <a:r>
              <a:rPr lang="en-US" dirty="0" err="1"/>
              <a:t>Domande</a:t>
            </a:r>
            <a:endParaRPr lang="en-GB" dirty="0"/>
          </a:p>
        </p:txBody>
      </p:sp>
      <p:sp>
        <p:nvSpPr>
          <p:cNvPr id="8" name="Text Placeholder 7">
            <a:extLst>
              <a:ext uri="{FF2B5EF4-FFF2-40B4-BE49-F238E27FC236}">
                <a16:creationId xmlns:a16="http://schemas.microsoft.com/office/drawing/2014/main" id="{EBFCF180-B1D2-7F19-0DC4-D43660B9766D}"/>
              </a:ext>
            </a:extLst>
          </p:cNvPr>
          <p:cNvSpPr>
            <a:spLocks noGrp="1"/>
          </p:cNvSpPr>
          <p:nvPr>
            <p:ph type="body" sz="quarter" idx="17"/>
          </p:nvPr>
        </p:nvSpPr>
        <p:spPr>
          <a:xfrm>
            <a:off x="7204363" y="7753831"/>
            <a:ext cx="10113817" cy="2542888"/>
          </a:xfrm>
        </p:spPr>
        <p:txBody>
          <a:bodyPr>
            <a:noAutofit/>
          </a:bodyPr>
          <a:lstStyle/>
          <a:p>
            <a:r>
              <a:rPr lang="en-US" dirty="0"/>
              <a:t>In base </a:t>
            </a:r>
            <a:r>
              <a:rPr lang="en-US" dirty="0" err="1"/>
              <a:t>alla</a:t>
            </a:r>
            <a:r>
              <a:rPr lang="en-US" dirty="0"/>
              <a:t> </a:t>
            </a:r>
            <a:r>
              <a:rPr lang="en-US" dirty="0" err="1"/>
              <a:t>percentuale</a:t>
            </a:r>
            <a:r>
              <a:rPr lang="en-US" dirty="0"/>
              <a:t> </a:t>
            </a:r>
            <a:r>
              <a:rPr lang="en-US" dirty="0" err="1"/>
              <a:t>restituita</a:t>
            </a:r>
            <a:r>
              <a:rPr lang="en-US" dirty="0"/>
              <a:t>:</a:t>
            </a:r>
          </a:p>
          <a:p>
            <a:pPr marL="285750" indent="-285750">
              <a:buFont typeface="Arial" panose="020B0604020202020204" pitchFamily="34" charset="0"/>
              <a:buChar char="•"/>
            </a:pPr>
            <a:r>
              <a:rPr lang="en-US" dirty="0">
                <a:solidFill>
                  <a:srgbClr val="D4A32A"/>
                </a:solidFill>
              </a:rPr>
              <a:t>&lt; 30%: </a:t>
            </a:r>
            <a:r>
              <a:rPr lang="en-US" dirty="0" err="1"/>
              <a:t>probabilita</a:t>
            </a:r>
            <a:r>
              <a:rPr lang="it-IT" dirty="0"/>
              <a:t>'</a:t>
            </a:r>
            <a:r>
              <a:rPr lang="en-US" dirty="0"/>
              <a:t> di </a:t>
            </a:r>
            <a:r>
              <a:rPr lang="en-US" dirty="0" err="1"/>
              <a:t>vendita</a:t>
            </a:r>
            <a:r>
              <a:rPr lang="en-US" dirty="0"/>
              <a:t> sopra 50 000 euro </a:t>
            </a:r>
            <a:r>
              <a:rPr lang="en-US" dirty="0" err="1">
                <a:solidFill>
                  <a:srgbClr val="D4A32A"/>
                </a:solidFill>
              </a:rPr>
              <a:t>bassa</a:t>
            </a:r>
            <a:r>
              <a:rPr lang="en-US" dirty="0"/>
              <a:t>;</a:t>
            </a:r>
          </a:p>
          <a:p>
            <a:pPr marL="285750" indent="-285750">
              <a:buFont typeface="Arial" panose="020B0604020202020204" pitchFamily="34" charset="0"/>
              <a:buChar char="•"/>
            </a:pPr>
            <a:r>
              <a:rPr lang="en-US" dirty="0">
                <a:solidFill>
                  <a:srgbClr val="D4A32A"/>
                </a:solidFill>
              </a:rPr>
              <a:t>&lt; 45%:</a:t>
            </a:r>
            <a:r>
              <a:rPr lang="en-US" dirty="0"/>
              <a:t> </a:t>
            </a:r>
            <a:r>
              <a:rPr lang="en-US" dirty="0" err="1"/>
              <a:t>probabilita</a:t>
            </a:r>
            <a:r>
              <a:rPr lang="it-IT" dirty="0"/>
              <a:t>'</a:t>
            </a:r>
            <a:r>
              <a:rPr lang="en-US" dirty="0"/>
              <a:t> di </a:t>
            </a:r>
            <a:r>
              <a:rPr lang="en-US" dirty="0" err="1"/>
              <a:t>vendita</a:t>
            </a:r>
            <a:r>
              <a:rPr lang="en-US" dirty="0"/>
              <a:t> sopra 100 000 euro </a:t>
            </a:r>
            <a:r>
              <a:rPr lang="en-US" dirty="0">
                <a:solidFill>
                  <a:srgbClr val="D4A32A"/>
                </a:solidFill>
              </a:rPr>
              <a:t>medio-</a:t>
            </a:r>
            <a:r>
              <a:rPr lang="en-US" dirty="0" err="1">
                <a:solidFill>
                  <a:srgbClr val="D4A32A"/>
                </a:solidFill>
              </a:rPr>
              <a:t>bassa</a:t>
            </a:r>
            <a:endParaRPr lang="en-US" dirty="0">
              <a:solidFill>
                <a:srgbClr val="D4A32A"/>
              </a:solidFill>
            </a:endParaRPr>
          </a:p>
          <a:p>
            <a:pPr marL="285750" indent="-285750">
              <a:buFont typeface="Arial" panose="020B0604020202020204" pitchFamily="34" charset="0"/>
              <a:buChar char="•"/>
            </a:pPr>
            <a:r>
              <a:rPr lang="en-US" dirty="0">
                <a:solidFill>
                  <a:srgbClr val="D4A32A"/>
                </a:solidFill>
              </a:rPr>
              <a:t>&lt; 60%: </a:t>
            </a:r>
            <a:r>
              <a:rPr lang="en-US" dirty="0" err="1"/>
              <a:t>probabilita</a:t>
            </a:r>
            <a:r>
              <a:rPr lang="it-IT" dirty="0"/>
              <a:t>'</a:t>
            </a:r>
            <a:r>
              <a:rPr lang="en-US" dirty="0"/>
              <a:t> di </a:t>
            </a:r>
            <a:r>
              <a:rPr lang="en-US" dirty="0" err="1"/>
              <a:t>vendita</a:t>
            </a:r>
            <a:r>
              <a:rPr lang="en-US" dirty="0"/>
              <a:t> sopra 200 000 euro </a:t>
            </a:r>
            <a:r>
              <a:rPr lang="en-US" dirty="0">
                <a:solidFill>
                  <a:srgbClr val="D4A32A"/>
                </a:solidFill>
              </a:rPr>
              <a:t>media</a:t>
            </a:r>
          </a:p>
          <a:p>
            <a:pPr marL="285750" indent="-285750">
              <a:buFont typeface="Arial" panose="020B0604020202020204" pitchFamily="34" charset="0"/>
              <a:buChar char="•"/>
            </a:pPr>
            <a:r>
              <a:rPr lang="en-US" dirty="0">
                <a:solidFill>
                  <a:srgbClr val="D4A32A"/>
                </a:solidFill>
              </a:rPr>
              <a:t>&lt; 80%: </a:t>
            </a:r>
            <a:r>
              <a:rPr lang="en-US" dirty="0" err="1"/>
              <a:t>probabilita</a:t>
            </a:r>
            <a:r>
              <a:rPr lang="it-IT" dirty="0"/>
              <a:t>'</a:t>
            </a:r>
            <a:r>
              <a:rPr lang="en-US" dirty="0"/>
              <a:t> di </a:t>
            </a:r>
            <a:r>
              <a:rPr lang="en-US" dirty="0" err="1"/>
              <a:t>vendita</a:t>
            </a:r>
            <a:r>
              <a:rPr lang="en-US" dirty="0"/>
              <a:t> sopra 300 000 euro </a:t>
            </a:r>
            <a:r>
              <a:rPr lang="en-US" dirty="0">
                <a:solidFill>
                  <a:srgbClr val="D4A32A"/>
                </a:solidFill>
              </a:rPr>
              <a:t>medio-</a:t>
            </a:r>
            <a:r>
              <a:rPr lang="en-US" dirty="0" err="1">
                <a:solidFill>
                  <a:srgbClr val="D4A32A"/>
                </a:solidFill>
              </a:rPr>
              <a:t>alta</a:t>
            </a:r>
            <a:endParaRPr lang="en-US" dirty="0">
              <a:solidFill>
                <a:srgbClr val="D4A32A"/>
              </a:solidFill>
            </a:endParaRPr>
          </a:p>
          <a:p>
            <a:pPr marL="285750" indent="-285750">
              <a:buFont typeface="Arial" panose="020B0604020202020204" pitchFamily="34" charset="0"/>
              <a:buChar char="•"/>
            </a:pPr>
            <a:r>
              <a:rPr lang="en-US" dirty="0">
                <a:solidFill>
                  <a:srgbClr val="D4A32A"/>
                </a:solidFill>
              </a:rPr>
              <a:t>&gt;= 80%: </a:t>
            </a:r>
            <a:r>
              <a:rPr lang="en-US" dirty="0" err="1"/>
              <a:t>probabilita</a:t>
            </a:r>
            <a:r>
              <a:rPr lang="it-IT" dirty="0"/>
              <a:t>'</a:t>
            </a:r>
            <a:r>
              <a:rPr lang="en-US" dirty="0"/>
              <a:t> di </a:t>
            </a:r>
            <a:r>
              <a:rPr lang="en-US" dirty="0" err="1"/>
              <a:t>vendita</a:t>
            </a:r>
            <a:r>
              <a:rPr lang="en-US" dirty="0"/>
              <a:t> sopra 400 000 euro </a:t>
            </a:r>
            <a:r>
              <a:rPr lang="en-US" dirty="0" err="1">
                <a:solidFill>
                  <a:srgbClr val="D4A32A"/>
                </a:solidFill>
              </a:rPr>
              <a:t>alta</a:t>
            </a:r>
            <a:endParaRPr lang="en-GB" dirty="0">
              <a:solidFill>
                <a:srgbClr val="D4A32A"/>
              </a:solidFill>
            </a:endParaRPr>
          </a:p>
        </p:txBody>
      </p:sp>
      <p:sp>
        <p:nvSpPr>
          <p:cNvPr id="9" name="Text Placeholder 8">
            <a:extLst>
              <a:ext uri="{FF2B5EF4-FFF2-40B4-BE49-F238E27FC236}">
                <a16:creationId xmlns:a16="http://schemas.microsoft.com/office/drawing/2014/main" id="{181F8EE7-402C-2B05-5D05-D14CE854576D}"/>
              </a:ext>
            </a:extLst>
          </p:cNvPr>
          <p:cNvSpPr>
            <a:spLocks noGrp="1"/>
          </p:cNvSpPr>
          <p:nvPr>
            <p:ph type="body" sz="quarter" idx="18"/>
          </p:nvPr>
        </p:nvSpPr>
        <p:spPr>
          <a:xfrm>
            <a:off x="7204362" y="7130892"/>
            <a:ext cx="8061036" cy="586241"/>
          </a:xfrm>
        </p:spPr>
        <p:txBody>
          <a:bodyPr/>
          <a:lstStyle/>
          <a:p>
            <a:r>
              <a:rPr lang="en-US" dirty="0" err="1"/>
              <a:t>Percentuale</a:t>
            </a:r>
            <a:endParaRPr lang="en-GB" dirty="0"/>
          </a:p>
        </p:txBody>
      </p:sp>
      <p:sp>
        <p:nvSpPr>
          <p:cNvPr id="10" name="Title 9">
            <a:extLst>
              <a:ext uri="{FF2B5EF4-FFF2-40B4-BE49-F238E27FC236}">
                <a16:creationId xmlns:a16="http://schemas.microsoft.com/office/drawing/2014/main" id="{DD11ED9F-EBD9-42AE-CD33-835CE27E08F8}"/>
              </a:ext>
            </a:extLst>
          </p:cNvPr>
          <p:cNvSpPr>
            <a:spLocks noGrp="1"/>
          </p:cNvSpPr>
          <p:nvPr>
            <p:ph type="title"/>
          </p:nvPr>
        </p:nvSpPr>
        <p:spPr/>
        <p:txBody>
          <a:bodyPr/>
          <a:lstStyle/>
          <a:p>
            <a:r>
              <a:rPr lang="en-US" dirty="0"/>
              <a:t>Rete </a:t>
            </a:r>
            <a:r>
              <a:rPr lang="en-US" dirty="0" err="1"/>
              <a:t>bayesiana</a:t>
            </a:r>
            <a:endParaRPr lang="en-GB" dirty="0"/>
          </a:p>
        </p:txBody>
      </p:sp>
      <p:sp>
        <p:nvSpPr>
          <p:cNvPr id="11" name="Rectangle 1">
            <a:extLst>
              <a:ext uri="{FF2B5EF4-FFF2-40B4-BE49-F238E27FC236}">
                <a16:creationId xmlns:a16="http://schemas.microsoft.com/office/drawing/2014/main" id="{3F7F3147-2FA0-42CD-B2F9-3A965EE3256D}"/>
              </a:ext>
            </a:extLst>
          </p:cNvPr>
          <p:cNvSpPr>
            <a:spLocks noGrp="1" noChangeArrowheads="1"/>
          </p:cNvSpPr>
          <p:nvPr>
            <p:ph type="body" sz="quarter" idx="15"/>
          </p:nvPr>
        </p:nvSpPr>
        <p:spPr bwMode="auto">
          <a:xfrm>
            <a:off x="7204362" y="3550604"/>
            <a:ext cx="10113818" cy="331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L’ </a:t>
            </a:r>
            <a:r>
              <a:rPr lang="en-US" dirty="0" err="1"/>
              <a:t>utente</a:t>
            </a:r>
            <a:r>
              <a:rPr lang="en-US" dirty="0"/>
              <a:t> </a:t>
            </a:r>
            <a:r>
              <a:rPr lang="en-US" dirty="0" err="1"/>
              <a:t>dovra</a:t>
            </a:r>
            <a:r>
              <a:rPr lang="it-IT" dirty="0"/>
              <a:t>'</a:t>
            </a:r>
            <a:r>
              <a:rPr lang="en-US" dirty="0"/>
              <a:t> </a:t>
            </a:r>
            <a:r>
              <a:rPr lang="en-US" dirty="0" err="1"/>
              <a:t>rispondere</a:t>
            </a:r>
            <a:r>
              <a:rPr lang="en-US" dirty="0"/>
              <a:t> ad </a:t>
            </a:r>
            <a:r>
              <a:rPr lang="en-US" dirty="0" err="1"/>
              <a:t>alcune</a:t>
            </a:r>
            <a:r>
              <a:rPr lang="en-US" dirty="0"/>
              <a:t> </a:t>
            </a:r>
            <a:r>
              <a:rPr lang="en-US" dirty="0" err="1"/>
              <a:t>domande</a:t>
            </a:r>
            <a:r>
              <a:rPr lang="en-US" dirty="0"/>
              <a:t> dove </a:t>
            </a:r>
            <a:r>
              <a:rPr lang="en-US" dirty="0" err="1"/>
              <a:t>ogni</a:t>
            </a:r>
            <a:r>
              <a:rPr lang="en-US" dirty="0"/>
              <a:t> </a:t>
            </a:r>
            <a:r>
              <a:rPr lang="en-US" dirty="0" err="1"/>
              <a:t>risposta</a:t>
            </a:r>
            <a:r>
              <a:rPr lang="en-US" dirty="0"/>
              <a:t> e </a:t>
            </a:r>
            <a:r>
              <a:rPr lang="en-US" dirty="0" err="1"/>
              <a:t>pesata</a:t>
            </a:r>
            <a:r>
              <a:rPr lang="en-US" dirty="0"/>
              <a:t> </a:t>
            </a:r>
            <a:r>
              <a:rPr lang="en-US" dirty="0" err="1"/>
              <a:t>differentemente</a:t>
            </a:r>
            <a:r>
              <a:rPr lang="en-US" dirty="0"/>
              <a:t> e </a:t>
            </a:r>
            <a:r>
              <a:rPr lang="en-US" dirty="0" err="1"/>
              <a:t>queste</a:t>
            </a:r>
            <a:r>
              <a:rPr lang="en-US" dirty="0"/>
              <a:t> </a:t>
            </a:r>
            <a:r>
              <a:rPr lang="en-US" dirty="0" err="1"/>
              <a:t>percentuali</a:t>
            </a:r>
            <a:r>
              <a:rPr lang="en-US" dirty="0"/>
              <a:t> </a:t>
            </a:r>
            <a:r>
              <a:rPr lang="en-US" dirty="0" err="1"/>
              <a:t>sono</a:t>
            </a:r>
            <a:r>
              <a:rPr lang="en-US" dirty="0"/>
              <a:t> determinate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Stato</a:t>
            </a:r>
            <a:r>
              <a:rPr lang="en-US" dirty="0"/>
              <a:t> Casa: in quale </a:t>
            </a:r>
            <a:r>
              <a:rPr lang="en-US" dirty="0" err="1"/>
              <a:t>stato</a:t>
            </a:r>
            <a:r>
              <a:rPr lang="en-US" dirty="0"/>
              <a:t> </a:t>
            </a:r>
            <a:r>
              <a:rPr lang="en-US" dirty="0" err="1"/>
              <a:t>si</a:t>
            </a:r>
            <a:r>
              <a:rPr lang="en-US" dirty="0"/>
              <a:t> </a:t>
            </a:r>
            <a:r>
              <a:rPr lang="en-US" dirty="0" err="1"/>
              <a:t>trova</a:t>
            </a:r>
            <a:r>
              <a:rPr lang="en-US" dirty="0"/>
              <a:t> la casa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Arredamento</a:t>
            </a:r>
            <a:r>
              <a:rPr lang="en-US" dirty="0"/>
              <a:t>: se la </a:t>
            </a:r>
            <a:r>
              <a:rPr lang="en-US" dirty="0" err="1"/>
              <a:t>cassa</a:t>
            </a:r>
            <a:r>
              <a:rPr lang="en-US" dirty="0"/>
              <a:t> e</a:t>
            </a:r>
            <a:r>
              <a:rPr lang="it-IT" dirty="0"/>
              <a:t>'</a:t>
            </a:r>
            <a:r>
              <a:rPr lang="en-US" dirty="0"/>
              <a:t> </a:t>
            </a:r>
            <a:r>
              <a:rPr lang="en-US" dirty="0" err="1"/>
              <a:t>arredata</a:t>
            </a:r>
            <a:r>
              <a:rPr lang="en-US" dirty="0"/>
              <a:t> o </a:t>
            </a:r>
            <a:r>
              <a:rPr lang="en-US" dirty="0" err="1"/>
              <a:t>meno</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Condizione</a:t>
            </a:r>
            <a:r>
              <a:rPr lang="en-US" dirty="0"/>
              <a:t>: </a:t>
            </a:r>
            <a:r>
              <a:rPr lang="en-US" dirty="0" err="1"/>
              <a:t>contiene</a:t>
            </a:r>
            <a:r>
              <a:rPr lang="en-US" dirty="0"/>
              <a:t> </a:t>
            </a:r>
            <a:r>
              <a:rPr lang="en-US" dirty="0" err="1"/>
              <a:t>Stato</a:t>
            </a:r>
            <a:r>
              <a:rPr lang="en-US" dirty="0"/>
              <a:t> casa e </a:t>
            </a:r>
            <a:r>
              <a:rPr lang="en-US" dirty="0" err="1"/>
              <a:t>Arredamento</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Prossimita</a:t>
            </a:r>
            <a:r>
              <a:rPr lang="it-IT" dirty="0"/>
              <a:t>'</a:t>
            </a:r>
            <a:r>
              <a:rPr lang="en-US" dirty="0"/>
              <a:t>: se la casa </a:t>
            </a:r>
            <a:r>
              <a:rPr lang="en-US" dirty="0" err="1"/>
              <a:t>si</a:t>
            </a:r>
            <a:r>
              <a:rPr lang="en-US" dirty="0"/>
              <a:t> </a:t>
            </a:r>
            <a:r>
              <a:rPr lang="en-US" dirty="0" err="1"/>
              <a:t>trova</a:t>
            </a:r>
            <a:r>
              <a:rPr lang="en-US" dirty="0"/>
              <a:t> in </a:t>
            </a:r>
            <a:r>
              <a:rPr lang="en-US" dirty="0" err="1"/>
              <a:t>prossimita</a:t>
            </a:r>
            <a:r>
              <a:rPr lang="it-IT" dirty="0"/>
              <a:t>’ dei servizzi pubblici</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Locazione</a:t>
            </a:r>
            <a:r>
              <a:rPr lang="en-US" dirty="0"/>
              <a:t>: se la casa </a:t>
            </a:r>
            <a:r>
              <a:rPr lang="en-US" dirty="0" err="1"/>
              <a:t>si</a:t>
            </a:r>
            <a:r>
              <a:rPr lang="en-US" dirty="0"/>
              <a:t> </a:t>
            </a:r>
            <a:r>
              <a:rPr lang="en-US" dirty="0" err="1"/>
              <a:t>trova</a:t>
            </a:r>
            <a:r>
              <a:rPr lang="en-US" dirty="0"/>
              <a:t> in </a:t>
            </a:r>
            <a:r>
              <a:rPr lang="en-US" dirty="0" err="1"/>
              <a:t>centro</a:t>
            </a:r>
            <a:r>
              <a:rPr lang="en-US" dirty="0"/>
              <a:t> o in </a:t>
            </a:r>
            <a:r>
              <a:rPr lang="en-US" dirty="0" err="1"/>
              <a:t>periferia</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Facilita</a:t>
            </a:r>
            <a:r>
              <a:rPr lang="it-IT" dirty="0"/>
              <a:t>’</a:t>
            </a:r>
            <a:r>
              <a:rPr lang="en-US" dirty="0"/>
              <a:t> </a:t>
            </a:r>
            <a:r>
              <a:rPr lang="en-US" dirty="0" err="1"/>
              <a:t>Spostamento</a:t>
            </a:r>
            <a:r>
              <a:rPr lang="en-US" dirty="0"/>
              <a:t>: </a:t>
            </a:r>
            <a:r>
              <a:rPr lang="en-US" dirty="0" err="1"/>
              <a:t>contiene</a:t>
            </a:r>
            <a:r>
              <a:rPr lang="en-US" dirty="0"/>
              <a:t> </a:t>
            </a:r>
            <a:r>
              <a:rPr lang="en-US" dirty="0" err="1"/>
              <a:t>Prossimita</a:t>
            </a:r>
            <a:r>
              <a:rPr lang="it-IT" dirty="0"/>
              <a:t>'</a:t>
            </a:r>
            <a:r>
              <a:rPr lang="en-US" dirty="0"/>
              <a:t> e </a:t>
            </a:r>
            <a:r>
              <a:rPr lang="en-US" dirty="0" err="1"/>
              <a:t>Locazione</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Qualita</a:t>
            </a:r>
            <a:r>
              <a:rPr lang="it-IT" dirty="0"/>
              <a:t>'</a:t>
            </a:r>
            <a:r>
              <a:rPr lang="en-US" dirty="0"/>
              <a:t> casa: </a:t>
            </a:r>
            <a:r>
              <a:rPr lang="en-US" dirty="0" err="1"/>
              <a:t>contiene</a:t>
            </a:r>
            <a:r>
              <a:rPr lang="en-US" dirty="0"/>
              <a:t> </a:t>
            </a:r>
            <a:r>
              <a:rPr lang="en-US" dirty="0" err="1"/>
              <a:t>Condizione</a:t>
            </a:r>
            <a:r>
              <a:rPr lang="en-US" dirty="0"/>
              <a:t> e </a:t>
            </a:r>
            <a:r>
              <a:rPr lang="en-US" dirty="0" err="1"/>
              <a:t>Facilita</a:t>
            </a:r>
            <a:r>
              <a:rPr lang="en-US" dirty="0"/>
              <a:t> </a:t>
            </a:r>
            <a:r>
              <a:rPr lang="en-US" dirty="0" err="1"/>
              <a:t>Spostamento</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Presenza</a:t>
            </a:r>
            <a:r>
              <a:rPr lang="en-US" dirty="0"/>
              <a:t> </a:t>
            </a:r>
            <a:r>
              <a:rPr lang="en-US" dirty="0" err="1"/>
              <a:t>Balcone</a:t>
            </a:r>
            <a:r>
              <a:rPr lang="en-US" dirty="0"/>
              <a:t>: se la casa </a:t>
            </a:r>
            <a:r>
              <a:rPr lang="en-US" dirty="0" err="1"/>
              <a:t>possiede</a:t>
            </a:r>
            <a:r>
              <a:rPr lang="en-US" dirty="0"/>
              <a:t> un </a:t>
            </a:r>
            <a:r>
              <a:rPr lang="en-US" dirty="0" err="1"/>
              <a:t>balcone</a:t>
            </a: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Posto</a:t>
            </a:r>
            <a:r>
              <a:rPr lang="en-US" dirty="0"/>
              <a:t> Auto: se la casa dispone di un </a:t>
            </a:r>
            <a:r>
              <a:rPr lang="en-US" dirty="0" err="1"/>
              <a:t>posto</a:t>
            </a:r>
            <a:r>
              <a:rPr lang="en-US" dirty="0"/>
              <a:t> per </a:t>
            </a:r>
            <a:r>
              <a:rPr lang="en-US" dirty="0" err="1"/>
              <a:t>lasciare</a:t>
            </a:r>
            <a:r>
              <a:rPr lang="en-US" dirty="0"/>
              <a:t> la </a:t>
            </a:r>
            <a:r>
              <a:rPr lang="en-US" dirty="0" err="1"/>
              <a:t>macchina</a:t>
            </a:r>
            <a:r>
              <a:rPr lang="en-US" dirty="0"/>
              <a:t>(es. garage)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Caratteristiche</a:t>
            </a:r>
            <a:r>
              <a:rPr lang="en-US" dirty="0"/>
              <a:t>: </a:t>
            </a:r>
            <a:r>
              <a:rPr lang="en-US" dirty="0" err="1"/>
              <a:t>contiene</a:t>
            </a:r>
            <a:r>
              <a:rPr lang="en-US" dirty="0"/>
              <a:t> </a:t>
            </a:r>
            <a:r>
              <a:rPr lang="en-US" dirty="0" err="1"/>
              <a:t>Presenza</a:t>
            </a:r>
            <a:r>
              <a:rPr lang="en-US" dirty="0"/>
              <a:t> </a:t>
            </a:r>
            <a:r>
              <a:rPr lang="en-US" dirty="0" err="1"/>
              <a:t>balcone</a:t>
            </a:r>
            <a:r>
              <a:rPr lang="en-US" dirty="0"/>
              <a:t> e </a:t>
            </a:r>
            <a:r>
              <a:rPr lang="en-US" dirty="0" err="1"/>
              <a:t>Posto</a:t>
            </a:r>
            <a:r>
              <a:rPr lang="en-US" dirty="0"/>
              <a:t> Auto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a:t>Previsione</a:t>
            </a:r>
            <a:r>
              <a:rPr lang="en-US" dirty="0"/>
              <a:t> </a:t>
            </a:r>
            <a:r>
              <a:rPr lang="en-US" dirty="0" err="1"/>
              <a:t>vendita</a:t>
            </a:r>
            <a:r>
              <a:rPr lang="en-US" dirty="0"/>
              <a:t>: </a:t>
            </a:r>
            <a:r>
              <a:rPr lang="en-US" dirty="0" err="1"/>
              <a:t>contiene</a:t>
            </a:r>
            <a:r>
              <a:rPr lang="en-US" dirty="0"/>
              <a:t> </a:t>
            </a:r>
            <a:r>
              <a:rPr lang="en-US" dirty="0" err="1"/>
              <a:t>Qualita</a:t>
            </a:r>
            <a:r>
              <a:rPr lang="it-IT" dirty="0"/>
              <a:t>'</a:t>
            </a:r>
            <a:r>
              <a:rPr lang="en-US" dirty="0"/>
              <a:t> casa e </a:t>
            </a:r>
            <a:r>
              <a:rPr lang="en-US" dirty="0" err="1"/>
              <a:t>Caratteristiche</a:t>
            </a:r>
            <a:endParaRPr lang="en-US" dirty="0"/>
          </a:p>
        </p:txBody>
      </p:sp>
    </p:spTree>
    <p:extLst>
      <p:ext uri="{BB962C8B-B14F-4D97-AF65-F5344CB8AC3E}">
        <p14:creationId xmlns:p14="http://schemas.microsoft.com/office/powerpoint/2010/main" val="372743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err="1"/>
              <a:t>Grazie</a:t>
            </a:r>
            <a:r>
              <a:rPr lang="en-US" altLang="ja-JP" dirty="0"/>
              <a:t> per la </a:t>
            </a:r>
            <a:r>
              <a:rPr lang="en-US" altLang="ja-JP" dirty="0" err="1"/>
              <a:t>vostra</a:t>
            </a:r>
            <a:r>
              <a:rPr lang="en-US" altLang="ja-JP" dirty="0"/>
              <a:t> </a:t>
            </a:r>
            <a:r>
              <a:rPr lang="en-US" altLang="ja-JP" dirty="0" err="1"/>
              <a:t>attenzione</a:t>
            </a:r>
            <a:r>
              <a:rPr kumimoji="1" lang="en-US" altLang="ja-JP" dirty="0"/>
              <a:t>!</a:t>
            </a:r>
            <a:endParaRPr kumimoji="1" lang="ja-JP" altLang="en-US" dirty="0"/>
          </a:p>
        </p:txBody>
      </p:sp>
    </p:spTree>
    <p:extLst>
      <p:ext uri="{BB962C8B-B14F-4D97-AF65-F5344CB8AC3E}">
        <p14:creationId xmlns:p14="http://schemas.microsoft.com/office/powerpoint/2010/main" val="1534145399"/>
      </p:ext>
    </p:extLst>
  </p:cSld>
  <p:clrMapOvr>
    <a:masterClrMapping/>
  </p:clrMapOvr>
  <p:transition spd="slow" advTm="13544">
    <p:strips dir="rd"/>
  </p:transition>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5743</TotalTime>
  <Words>825</Words>
  <Application>Microsoft Office PowerPoint</Application>
  <PresentationFormat>Custom</PresentationFormat>
  <Paragraphs>98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游ゴシック</vt:lpstr>
      <vt:lpstr>Arial</vt:lpstr>
      <vt:lpstr>Arial</vt:lpstr>
      <vt:lpstr>Coo Hew</vt:lpstr>
      <vt:lpstr>Gidole</vt:lpstr>
      <vt:lpstr>Wingdings</vt:lpstr>
      <vt:lpstr>Contents</vt:lpstr>
      <vt:lpstr>No Footer</vt:lpstr>
      <vt:lpstr>Real Estate Manager</vt:lpstr>
      <vt:lpstr>PowerPoint Presentation</vt:lpstr>
      <vt:lpstr>CASE</vt:lpstr>
      <vt:lpstr>Zone</vt:lpstr>
      <vt:lpstr>Citta’</vt:lpstr>
      <vt:lpstr>Classificatore</vt:lpstr>
      <vt:lpstr>Rete bayesiana</vt:lpstr>
      <vt:lpstr>Grazie per la vostra 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Jun Akizaki</dc:creator>
  <cp:lastModifiedBy>Marko Milunovic</cp:lastModifiedBy>
  <cp:revision>253</cp:revision>
  <dcterms:created xsi:type="dcterms:W3CDTF">2016-10-08T14:15:50Z</dcterms:created>
  <dcterms:modified xsi:type="dcterms:W3CDTF">2023-02-06T07:59:27Z</dcterms:modified>
</cp:coreProperties>
</file>