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mk-MK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mk-M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595336A-960C-4AFD-B470-53E8391B90B8}" type="datetimeFigureOut">
              <a:rPr lang="mk-MK" smtClean="0"/>
              <a:t>03.10.2014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mk-MK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E34D664-95A8-40FE-A36D-6253E6D4D012}" type="slidenum">
              <a:rPr lang="mk-MK" smtClean="0"/>
              <a:t>‹#›</a:t>
            </a:fld>
            <a:endParaRPr lang="mk-MK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dirty="0" smtClean="0"/>
              <a:t>Дизајн патерни</a:t>
            </a:r>
            <a:endParaRPr lang="mk-MK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mk-MK" dirty="0" smtClean="0"/>
              <a:t>Приказ на податоци во реално време од </a:t>
            </a:r>
            <a:r>
              <a:rPr lang="en-US" dirty="0" err="1" smtClean="0"/>
              <a:t>Netduino</a:t>
            </a:r>
            <a:r>
              <a:rPr lang="en-US" dirty="0" smtClean="0"/>
              <a:t> </a:t>
            </a:r>
            <a:r>
              <a:rPr lang="mk-MK" dirty="0" smtClean="0"/>
              <a:t>микроконтролер</a:t>
            </a:r>
            <a:endParaRPr lang="mk-MK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28926" y="3429000"/>
            <a:ext cx="3643338" cy="3571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mk-MK" sz="14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10" y="5786454"/>
            <a:ext cx="39982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k-MK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Марко Митрески 12237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Вовед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Дизајн патерни</a:t>
            </a:r>
            <a:endParaRPr lang="en-US" dirty="0" smtClean="0"/>
          </a:p>
          <a:p>
            <a:r>
              <a:rPr lang="mk-MK" dirty="0" smtClean="0"/>
              <a:t>Хардверско решение</a:t>
            </a:r>
          </a:p>
          <a:p>
            <a:pPr lvl="1"/>
            <a:r>
              <a:rPr lang="mk-MK" dirty="0" smtClean="0"/>
              <a:t>Микроконтролер</a:t>
            </a:r>
          </a:p>
          <a:p>
            <a:pPr lvl="1"/>
            <a:r>
              <a:rPr lang="mk-MK" dirty="0" smtClean="0"/>
              <a:t>Сенозри</a:t>
            </a:r>
          </a:p>
          <a:p>
            <a:r>
              <a:rPr lang="mk-MK" dirty="0" smtClean="0"/>
              <a:t>Софтверско решение</a:t>
            </a:r>
          </a:p>
          <a:p>
            <a:pPr lvl="1"/>
            <a:r>
              <a:rPr lang="en-US" dirty="0" smtClean="0"/>
              <a:t>Observer pattern</a:t>
            </a:r>
          </a:p>
          <a:p>
            <a:r>
              <a:rPr lang="mk-MK" dirty="0" smtClean="0"/>
              <a:t>Презентација на решение</a:t>
            </a:r>
          </a:p>
          <a:p>
            <a:pPr lvl="1"/>
            <a:r>
              <a:rPr lang="mk-MK" dirty="0" smtClean="0"/>
              <a:t>Аларм во куќа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Што е дизајн патерн?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In software engineering, a </a:t>
            </a:r>
            <a:r>
              <a:rPr lang="en-US" sz="2000" b="1" dirty="0" smtClean="0"/>
              <a:t>design pattern</a:t>
            </a:r>
            <a:r>
              <a:rPr lang="en-US" sz="2000" dirty="0" smtClean="0"/>
              <a:t> is a general reusable solution to a commonly occurring problem within a given context in </a:t>
            </a:r>
            <a:r>
              <a:rPr lang="en-US" sz="2000" dirty="0" err="1" smtClean="0"/>
              <a:t>software</a:t>
            </a:r>
            <a:r>
              <a:rPr lang="en-US" sz="2000" b="1" dirty="0" err="1" smtClean="0"/>
              <a:t>design</a:t>
            </a:r>
            <a:r>
              <a:rPr lang="en-US" sz="2000" dirty="0" smtClean="0"/>
              <a:t>.</a:t>
            </a:r>
            <a:endParaRPr lang="mk-MK" sz="2000" dirty="0" smtClean="0"/>
          </a:p>
          <a:p>
            <a:r>
              <a:rPr lang="en-US" sz="2000" dirty="0" smtClean="0"/>
              <a:t>Design </a:t>
            </a:r>
            <a:r>
              <a:rPr lang="en-US" sz="2000" dirty="0" smtClean="0"/>
              <a:t>patterns are an ever growing collection of tried and tested best practices for implementing software code. </a:t>
            </a:r>
            <a:endParaRPr lang="mk-MK" sz="2000" dirty="0" smtClean="0"/>
          </a:p>
          <a:p>
            <a:endParaRPr lang="mk-MK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357562"/>
            <a:ext cx="4071966" cy="290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Obsserver</a:t>
            </a:r>
            <a:r>
              <a:rPr lang="en-US" dirty="0" smtClean="0"/>
              <a:t>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mk-MK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241" y="2214554"/>
            <a:ext cx="815973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Проект – Аларм во куќа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mk-MK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14554"/>
            <a:ext cx="51625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Хардверско решение</a:t>
            </a:r>
            <a:endParaRPr lang="mk-MK" dirty="0"/>
          </a:p>
        </p:txBody>
      </p:sp>
      <p:pic>
        <p:nvPicPr>
          <p:cNvPr id="1026" name="Picture 2" descr="C:\Users\W7\Desktop\Diplomska - Marko Mitreski\Netduino-Slik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7226340" cy="4572000"/>
          </a:xfrm>
          <a:prstGeom prst="rect">
            <a:avLst/>
          </a:prstGeom>
          <a:noFill/>
        </p:spPr>
      </p:pic>
      <p:sp>
        <p:nvSpPr>
          <p:cNvPr id="1028" name="AutoShape 4" descr="data:image/jpeg;base64,/9j/4AAQSkZJRgABAQAAAQABAAD/2wCEAAkGBwgHBgkIBxQREhMXFSIZGRYXDQ8fIRsXHCAaIR4jGh4bHCohGB8mJx8lKTciJS0rLi4wGyAzODMsOSgtLjcBCgoKDg0NGg8QGjQkHyU3NTc0NywsLDc3NzM3LC83ODU4Nyw3NS0vNzg3MDc1Myw3NCwuLzItNywsNCs4LjcrNf/AABEIAOEA4QMBIgACEQEDEQH/xAAcAAEAAgMBAQEAAAAAAAAAAAAAAgUEBgcDAQj/xABAEAACAQMDAgIGBQkHBQAAAAAAAQIDBBEFEiEGMQcTIkFRYXGBFDKRobEVIzNCUnJz0fAkdaLBwtLhNVNidIL/xAAYAQEBAQEBAAAAAAAAAAAAAAAABAUDAv/EACMRAQACAQQBBAMAAAAAAAAAAAABAwIEERIxEyFxsfAFI2H/2gAMAwEAAhEDEQA/AO4gAAAAAAAAAAAAAAAAAAAAAAAAAAAAAAAAAAAAAAAAAAAAAAAAAAAAAAAAAAAAAAAAAAAAAAAAAAAAAAAAAAAAAAAAAAAAAAAAAAAAAAAAAAAAAAAAAAAAAAAAAAAAAAAAAAAAAAAAAAAAAAAAAAAAAAAAAAAAAAAAAAAAAAAAAAAAAAAAAAAAAAAAAAAAAAAAAAAAAAAAEZASBDLGWBMEN2D5vXt+8D0BBSysoZYEwQyzyrXNG3Wa84w/enFfiDfZkAxqF5bXEnG3qQm1ziNSL4+TPVySaTfftyNtiJ3egPKVWEXiTS/+l6+32kssCYIZYywJg8KFxSuKfmW8ozWWsxkmsp4ayvWmemWBMGPQr+d5mONsnHv7D1ywJghljLAmCGWMsCYIZYywJghljLAmCGWAJnxn0ARwaP4gdYvR4Ow01rzmuZcegvd7za9b1CGl6XcXlT9WOfmfnm9u6+ralOrLmU5FmkpjOeWXUItXdOMccVvoNrqmvaulb1Km/vKo5zeF9vL9xj9ZR1mjqdazv6kmovCS4WPU8Lu2ufmdR8M9KhZ6bUuEu7wnjl47v58fYYHiVpMK1f6RjlxX2rj+RT5oyu4I5r8dMWx9hpnh51Fd6LqVOlVlJ0ZPE4ttpJ8blns196O5UqkK0d1PlH54tNtK5g37cM610HqzuKtWyq91BNfLh/ijxq6PTnD1pNX+zxz1K66l1Cpp+nN2/E5cJ/spd38v8zimp3M7mvKdVuTfOZNt/Ns6n4kXCtNGlUl3liEfi+X9yOS20XXuIrvydNDjEYcnH8jM5W7T1Dqvhjp1Oy0mdZr85UabeO0f1V9jz8WZfWdldXN7o9xYqTqUZTqwx2cox+rJ9kprMOf2uOUWvTVjKx0mhCr9ZrL+LNR8X7vW6FLQrXpytKhWrXGxNSwpPa8KXuyZ12XKyZa+nw41YwjZU9VevXWqOlUUrhWs9s6WVGO+8UYcpqEowVPdjtKTeVkz7Krq15Q02NG4vN8pOVdStaMMTVOUvLW6jiEd2Fxl4S9LnLtOhOpYdUaDC7mtlaDdOvTfeFaPElj1J918Sj6R1W/uta66pXNWco0a2KScvqLbN4j7O33HJ2eP5R112W6lWuW/JjKt5lps2V98M06TVB43LenxPbtg8+ll5ELzV7qtCDne06kpqPku1pbVQdLO+U/KxvTeW1LG9bMY9EovD3Rda6p6SstYu9U1GE6m/MY1aeFtnKKxmLfZG5al0rfXtCypUtQvqLp09jlCdPNR/tTzHmXwAodB0W/nOjY1bi8pKWm221+XFJTjOq6kcxhHbKK2rGVLE+d2FjoFGm6dKEG3LCSy+7x637zlPReka31DLXFc6pqMPo97Ut47atPmMMYbzHu8+o6vQpulQp05Nyailufd4Xd+9gY2nLi5/iy/Ex7jWqFv1BaaPVjJSq05SjPjbuj+p+80pSXuhL2GTp3a5/iy/Eo+qrbTri58m6u6drWqQjGj6VNTU4zypQUn6XMtuMc5x6wPfTuqrLUK9zGklCFO4nRlOdSMc+XTjUcoJ/Wjh9+OFu7GZDqHR5uilXp+nnanLG5RxlrPdLK57YaKe46HoVKVzb0qjhTnJtRVJZjF2sLZJNvDxs3Za5zjHrMq66cuNUpVo6xWhJztatu3StnD0K2zLW6pPDW1+1cr2cha6dqlhqkZy0+pCpjGdr7J8p/B+p9n6jMwVWkaVd21/c6hqVWnVqzpwp/m7d04qFN1GuHObcm6kn3xjCS4bduBHAwSPK2uKN1RjWt2pRfZr3PAE8DBIARwCQAAADm/jRq6ttLtNLpv0qkt0l/4R/m3/hZzHRI7q27+sf8AJ0Xq/wAPdf6j1yrqEqtsk+Ixc63oxXZfU/p5LbpDw5t9EqxudQmq008pKOIprt35lg0qrq6q9t2dfTnb1Hfw2zQbR2Oj2tvNYaisr3vllT15byqaP9IhzsfP7r4f34NlI1acK1OdOqk4tYafrT7kONkxnzWZ1RlV43501b+z3O5dpcr4+svukdepWGs6fe15Yg24Tfsysc/PDNt1TwxpXTqQtq7jBvMVKnlxfukpLK+JUrwfuFHb9MWP/Wl/vNOdRTlG0z37suvR2xtMx6xP8UHXvVM9d1VKnmNKnxCL9/dv3v7vtLvwx6elqFz+UbpfmoPjK+tP1L4Lu/kjMsPCKnG8VXUrmVSOcuMaO1v4tyeDfqGnVbOta09PnGnbwWHR8qPPHGJd1zy85ycLdRhjhwrVYaXLLLlYsjQ/Er/rvRP94R/A2/Wba7vNKurbT6vkVZQahV2p7JPs8esob/pS81Gl0w72431LOrGrObo/pZRWH2fo59vJnr1H1RTl0N1dDq61X9kuHGlexX6ss4p1cfPD+fdyPPoaUZ674iSg006+U0+62TOh6jZW2pWNxY3sVOnUi4yi/WnwzUOgegZdH2mr23nusq7W1ulhxSUks+k9zw/d2A1Lwr6Z1jUehdOurPUrq2hJzxShSouMcVJp4bWeWs/M6/a050bajSqSc3GKTk8Zk0uW/e+5zjQ+gustB0yjpmk6vGnRhnbH8k28sbm5PmTbfLfdnQNIoXttptvR1Or59ZLE6vlRhuft2x4j8EBpnhN+k6w/vav/AKTfzXukOm5dOy1lyqKp9Iu53H6PG3zMej3ecY78fA2EDE07tc/xZfiV11p95W6qoXlGc6dONDEtsaLU3vT2vdFtceuOO/csdOTSuM/92X4mWBz3UdO1+hplpTtI3cqslKpKf0ytJqrvhiLTrxjGO3L5Uo4i1tbfNhLQtQua8qlxO8W6pX3KN/Xitjb8nCjP0EuGtuPf7DcgBz6jpXUt9eyjf1bmi5QSUoSnhQduoyTcayjCSquUsqDllRw8dvsbbrC5VepVVam505V1FXMPQrbXSjRXpYw4vf64qab9h0AAaVQ07Uri/tI0Ve07X6TGUo1L2rv2qhX3ZfmOfluo6a2t8yUnjDy8romz1axnc0tYjNeuk1UWxU90vR2J8VMtty5ynHD42x2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k-MK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214950"/>
            <a:ext cx="2866557" cy="111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Софтверско решение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mk-MK" dirty="0"/>
          </a:p>
        </p:txBody>
      </p:sp>
      <p:pic>
        <p:nvPicPr>
          <p:cNvPr id="19458" name="Picture 2" descr="ClassDiagra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36354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Софтверско решение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mk-MK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60"/>
            <a:ext cx="43656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714488"/>
            <a:ext cx="3786213" cy="430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Проект – Аларм за куќа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mk-MK" dirty="0"/>
          </a:p>
        </p:txBody>
      </p:sp>
      <p:pic>
        <p:nvPicPr>
          <p:cNvPr id="21506" name="Picture 2" descr="ALARM_KU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7000924" cy="479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121</TotalTime>
  <Words>59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Приказ на податоци во реално време од Netduino микроконтролер</vt:lpstr>
      <vt:lpstr>Вовед</vt:lpstr>
      <vt:lpstr>Што е дизајн патерн?</vt:lpstr>
      <vt:lpstr>Obsserver pattern</vt:lpstr>
      <vt:lpstr>Проект – Аларм во куќа</vt:lpstr>
      <vt:lpstr>Хардверско решение</vt:lpstr>
      <vt:lpstr>Софтверско решение</vt:lpstr>
      <vt:lpstr>Софтверско решение</vt:lpstr>
      <vt:lpstr>Проект – Аларм за куќа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Приказ на податоци во реално време од Netduino микроконтролер</dc:title>
  <dc:creator>W7</dc:creator>
  <cp:lastModifiedBy>W7</cp:lastModifiedBy>
  <cp:revision>13</cp:revision>
  <dcterms:created xsi:type="dcterms:W3CDTF">2014-10-03T02:55:30Z</dcterms:created>
  <dcterms:modified xsi:type="dcterms:W3CDTF">2014-10-03T04:56:45Z</dcterms:modified>
</cp:coreProperties>
</file>