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FBFE-1771-4266-87FE-B0E0B29A2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027B-D3F5-4718-A663-B848F8F27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17EE-B4D6-4C44-AFC9-0EE393BA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7ACB-1B5D-45CF-A223-997260ED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02A7-541B-4CF6-9629-994054BA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26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BC07-0254-42BC-B804-7A3BB6EF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FB50-37F0-438A-8E4F-675DAF6F5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9D0E-163B-474B-A5B7-193FCA27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C584-3676-44BA-826F-86023CCE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63DC-606D-47BA-8DF8-1992902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738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9A8DC-699F-4D1E-A0CD-F366E4247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EE00A-FF5A-4F9E-9AD9-026A2C71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38FC-6961-4A30-A046-6E12EF20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6ECC-E10F-4FF8-AD7B-F34224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3126-84FA-4BD6-B991-30FF1F7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3622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DBDF-5D07-49C7-A5C5-1935A15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4A52-F449-4125-B59D-D6EFE1EF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1B47-BE28-44DA-BC5F-F6FC52F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04F-ABBE-4339-A63E-54D274B2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0F03-F7F5-4707-A6D9-7250AF1B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63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90A6-C979-4597-9D7E-BC7931F6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70D1-C73F-4E1A-BC2A-39297116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EDFF-D52E-43FE-B003-96A8890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4E7E-3B35-4D38-B1C2-D9227D2F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41F5-0539-479B-B2BF-2CA2133D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181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01CE-28A8-4527-AAA6-0B190397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7E7-6FF5-4C19-B218-4FAD96FB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76D6-7CF9-4B1F-A224-5ABE8697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1C70-8B01-43CA-BE00-36FB888E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3CFB-B623-4D9F-A742-6E07E1F2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8F60-5297-4EB8-BF31-AC27D1FE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0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83A2-1581-4FE3-9700-83FAACE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F8C0C-D416-4551-ABAA-2C3F1109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ABDDC-C193-4DEB-8D73-719715C6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2E537-6E47-4D29-A70B-85818152D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F4611-9894-4AF4-8A49-7BA0FCD3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321F-1216-490A-8E5B-D14D1DC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801FB-0690-4C3D-AB96-F257F183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586C4-1B8D-4D20-AE0F-4A1E5C4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22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F109-9E34-4529-86CE-94631EAF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41865-B98A-4A64-866D-7CE43702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B3B70-6E77-430B-8D4E-F8EF152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E8865-3A5B-44CC-AC0D-62B226D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844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36D0C-37EA-4FEC-BEDD-AA2191AB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A35B4-4E4E-4366-A336-1E837AD3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75160-0AC4-45C5-B099-3FF00E8E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1114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1C8F-1505-48EC-BDA5-6D26EC9B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04A-2A8E-44CD-8709-CE0AC039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7EE00-1CF0-44E2-9D03-9FD1FE8B9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D89F1-7330-40E7-AE3F-AC4122DB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2CCA-4D79-4228-8206-66F30C8F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88FB-D006-4464-966B-01D589A5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9234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2FDE-526D-40A3-AB69-FCB47CD3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BE28-D392-4A2A-BAF7-2898B5D06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A287-C897-496A-9446-A887D2FF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22824-2D7A-4A8F-856B-FB383AB9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6030-CA42-42F4-B21A-4075F920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8062B-E97C-4DD6-A679-12481A5F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2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4990E-F4B4-417B-B35A-C3F06E0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94F25-0916-4CD4-8933-6BB67471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8183-7170-4A79-BC1B-4066117F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7068-D8D9-4BE4-AF76-36707463A030}" type="datetimeFigureOut">
              <a:rPr lang="et-EE" smtClean="0"/>
              <a:t>13.01.2022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BB08-09A2-4930-870F-5A053789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D2CC-9CFF-41C0-A5AB-DFDABAC6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1050-81DA-4DD7-8B72-16E532751E5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653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096D-2DF8-4FBD-9930-24D51C09D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5AB3-4A35-40C6-8E5C-74BE943A4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668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BC99D3-0CD4-4072-9F68-C182CA27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" y="22769"/>
            <a:ext cx="2428527" cy="390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02B4F-F669-4705-926D-78DAF468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4" y="-1707"/>
            <a:ext cx="2043889" cy="4029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47E55-B917-430F-B84C-1A21371E41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5" t="9708" r="5708" b="4444"/>
          <a:stretch/>
        </p:blipFill>
        <p:spPr>
          <a:xfrm>
            <a:off x="2831431" y="1662633"/>
            <a:ext cx="6954252" cy="448149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F0247-C493-4D02-B963-03488B29156B}"/>
              </a:ext>
            </a:extLst>
          </p:cNvPr>
          <p:cNvCxnSpPr>
            <a:cxnSpLocks/>
          </p:cNvCxnSpPr>
          <p:nvPr/>
        </p:nvCxnSpPr>
        <p:spPr>
          <a:xfrm flipH="1">
            <a:off x="7251032" y="898358"/>
            <a:ext cx="3007895" cy="13635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5CD805-8173-4872-998E-BEF9E0E68D15}"/>
              </a:ext>
            </a:extLst>
          </p:cNvPr>
          <p:cNvCxnSpPr>
            <a:cxnSpLocks/>
          </p:cNvCxnSpPr>
          <p:nvPr/>
        </p:nvCxnSpPr>
        <p:spPr>
          <a:xfrm flipH="1">
            <a:off x="8694821" y="898358"/>
            <a:ext cx="1564107" cy="222985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6EA9DB-0C37-470E-81EE-74CE5D52FFAD}"/>
              </a:ext>
            </a:extLst>
          </p:cNvPr>
          <p:cNvCxnSpPr>
            <a:cxnSpLocks/>
          </p:cNvCxnSpPr>
          <p:nvPr/>
        </p:nvCxnSpPr>
        <p:spPr>
          <a:xfrm flipH="1">
            <a:off x="5791200" y="898358"/>
            <a:ext cx="4467727" cy="401854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F3737F-F4A4-405A-B5C7-5D8438CC10E2}"/>
              </a:ext>
            </a:extLst>
          </p:cNvPr>
          <p:cNvCxnSpPr>
            <a:cxnSpLocks/>
          </p:cNvCxnSpPr>
          <p:nvPr/>
        </p:nvCxnSpPr>
        <p:spPr>
          <a:xfrm flipH="1">
            <a:off x="4082555" y="898358"/>
            <a:ext cx="6176372" cy="29941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BA230-A218-478D-8E32-698BB44A8014}"/>
              </a:ext>
            </a:extLst>
          </p:cNvPr>
          <p:cNvCxnSpPr>
            <a:cxnSpLocks/>
          </p:cNvCxnSpPr>
          <p:nvPr/>
        </p:nvCxnSpPr>
        <p:spPr>
          <a:xfrm>
            <a:off x="2181726" y="2013284"/>
            <a:ext cx="2815390" cy="72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DF339-D970-47E0-A96A-354383324A6D}"/>
              </a:ext>
            </a:extLst>
          </p:cNvPr>
          <p:cNvCxnSpPr>
            <a:cxnSpLocks/>
          </p:cNvCxnSpPr>
          <p:nvPr/>
        </p:nvCxnSpPr>
        <p:spPr>
          <a:xfrm>
            <a:off x="2181725" y="2013284"/>
            <a:ext cx="5105401" cy="202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Renno Raudmäe</dc:creator>
  <cp:lastModifiedBy>Renno Raudmäe</cp:lastModifiedBy>
  <cp:revision>5</cp:revision>
  <dcterms:created xsi:type="dcterms:W3CDTF">2022-01-10T11:13:55Z</dcterms:created>
  <dcterms:modified xsi:type="dcterms:W3CDTF">2022-01-14T11:30:54Z</dcterms:modified>
</cp:coreProperties>
</file>