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65" r:id="rId5"/>
    <p:sldId id="258" r:id="rId6"/>
    <p:sldId id="263" r:id="rId7"/>
    <p:sldId id="264" r:id="rId8"/>
    <p:sldId id="260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3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1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7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7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5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3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55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8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19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94E073-16D9-4093-93A9-1076DDA330C4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05DF-3D58-4D34-8EDA-00A108C984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9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8000">
              <a:schemeClr val="bg1"/>
            </a:gs>
            <a:gs pos="100000">
              <a:schemeClr val="bg2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3583" y="872067"/>
            <a:ext cx="6400800" cy="19473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95000"/>
                  </a:schemeClr>
                </a:solidFill>
                <a:cs typeface="Arial" panose="020B0604020202020204" pitchFamily="34" charset="0"/>
              </a:rPr>
              <a:t>Control de un robot caminante con un dispositivo remoto</a:t>
            </a:r>
            <a:endParaRPr lang="es-ES" sz="5400" dirty="0">
              <a:solidFill>
                <a:schemeClr val="tx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3" b="93294" l="9894" r="89943">
                        <a14:foregroundMark x1="19787" y1="80815" x2="19787" y2="80815"/>
                        <a14:foregroundMark x1="20114" y1="79032" x2="18806" y2="83362"/>
                        <a14:foregroundMark x1="21259" y1="86078" x2="29845" y2="87606"/>
                        <a14:foregroundMark x1="40147" y1="74788" x2="49141" y2="80985"/>
                        <a14:foregroundMark x1="55928" y1="79032" x2="55928" y2="79032"/>
                        <a14:foregroundMark x1="63941" y1="62564" x2="61570" y2="51273"/>
                        <a14:foregroundMark x1="59935" y1="52122" x2="59935" y2="52122"/>
                        <a14:foregroundMark x1="69256" y1="57301" x2="69256" y2="57301"/>
                        <a14:foregroundMark x1="52330" y1="30900" x2="52167" y2="37351"/>
                        <a14:foregroundMark x1="52003" y1="38455" x2="53066" y2="40492"/>
                        <a14:foregroundMark x1="61570" y1="28947" x2="64186" y2="27929"/>
                        <a14:foregroundMark x1="67457" y1="27759" x2="69419" y2="28862"/>
                        <a14:foregroundMark x1="66885" y1="27674" x2="64432" y2="27674"/>
                        <a14:foregroundMark x1="69747" y1="56621" x2="69747" y2="56621"/>
                        <a14:foregroundMark x1="26492" y1="59593" x2="24121" y2="63328"/>
                        <a14:foregroundMark x1="27146" y1="41426" x2="26819" y2="43379"/>
                        <a14:foregroundMark x1="27392" y1="44992" x2="28291" y2="45586"/>
                        <a14:foregroundMark x1="29027" y1="45671" x2="29027" y2="45671"/>
                        <a14:foregroundMark x1="47670" y1="20289" x2="49714" y2="18591"/>
                        <a14:foregroundMark x1="49714" y1="18591" x2="49714" y2="18591"/>
                        <a14:foregroundMark x1="50368" y1="18846" x2="53557" y2="19440"/>
                        <a14:foregroundMark x1="55765" y1="21392" x2="54293" y2="19270"/>
                        <a14:foregroundMark x1="12837" y1="32767" x2="13001" y2="38031"/>
                        <a14:foregroundMark x1="20523" y1="18336" x2="18152" y2="20374"/>
                        <a14:foregroundMark x1="23712" y1="14601" x2="31398" y2="9253"/>
                        <a14:foregroundMark x1="40556" y1="81664" x2="53393" y2="89474"/>
                        <a14:foregroundMark x1="39902" y1="92275" x2="31316" y2="93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68" y="872067"/>
            <a:ext cx="5083628" cy="489657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764266" y="5000632"/>
            <a:ext cx="298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cs typeface="Arial" panose="020B0604020202020204" pitchFamily="34" charset="0"/>
              </a:rPr>
              <a:t>Pau </a:t>
            </a:r>
            <a:r>
              <a:rPr lang="es-ES" sz="2400" dirty="0" err="1" smtClean="0">
                <a:cs typeface="Arial" panose="020B0604020202020204" pitchFamily="34" charset="0"/>
              </a:rPr>
              <a:t>Cadens</a:t>
            </a:r>
            <a:endParaRPr lang="es-ES" sz="2400" dirty="0" smtClean="0">
              <a:cs typeface="Arial" panose="020B0604020202020204" pitchFamily="34" charset="0"/>
            </a:endParaRPr>
          </a:p>
          <a:p>
            <a:r>
              <a:rPr lang="es-ES" sz="2400" dirty="0" err="1" smtClean="0">
                <a:cs typeface="Arial" panose="020B0604020202020204" pitchFamily="34" charset="0"/>
              </a:rPr>
              <a:t>Marko</a:t>
            </a:r>
            <a:r>
              <a:rPr lang="es-ES" sz="2400" dirty="0" smtClean="0"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cs typeface="Arial" panose="020B0604020202020204" pitchFamily="34" charset="0"/>
              </a:rPr>
              <a:t>Peshevski</a:t>
            </a:r>
            <a:endParaRPr lang="es-ES" sz="2400" dirty="0" smtClean="0">
              <a:cs typeface="Arial" panose="020B0604020202020204" pitchFamily="34" charset="0"/>
            </a:endParaRPr>
          </a:p>
          <a:p>
            <a:r>
              <a:rPr lang="es-ES" sz="2400" dirty="0" smtClean="0">
                <a:cs typeface="Arial" panose="020B0604020202020204" pitchFamily="34" charset="0"/>
              </a:rPr>
              <a:t>PRDM-ROVI 2016</a:t>
            </a:r>
            <a:endParaRPr lang="es-E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el método de comunicación escogido se requiere de una modificación al hardware del robot. Habría sido un tanto más complicado hacerlo sin modificaciones</a:t>
            </a:r>
          </a:p>
          <a:p>
            <a:r>
              <a:rPr lang="es-ES" dirty="0" smtClean="0"/>
              <a:t>La modificación requiere un poco de investigación para descubrir qué señales son las importantes en una placa </a:t>
            </a:r>
            <a:r>
              <a:rPr lang="es-ES" i="1" dirty="0" smtClean="0"/>
              <a:t>desconocida</a:t>
            </a:r>
          </a:p>
          <a:p>
            <a:r>
              <a:rPr lang="es-ES" dirty="0" smtClean="0"/>
              <a:t>Existe mucha documentación respecto al robot en Internet y en literatura</a:t>
            </a:r>
          </a:p>
          <a:p>
            <a:r>
              <a:rPr lang="es-ES" dirty="0" smtClean="0"/>
              <a:t>Android facilita mucho el desarrollo de aplicaciones, con multitud de documentación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48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Cosas aprendidas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de aplicaciones Android mediante Android Studio</a:t>
            </a:r>
          </a:p>
          <a:p>
            <a:r>
              <a:rPr lang="es-ES" dirty="0" smtClean="0"/>
              <a:t>Utilización de comunicaciones Bluetooth con un microcontrolador sencillo, de bajo coste</a:t>
            </a:r>
          </a:p>
          <a:p>
            <a:r>
              <a:rPr lang="es-ES" dirty="0" smtClean="0"/>
              <a:t>Cálculo de la orientación del dispositivo móvil accediendo a los sensores integrados (giróscopo y acelerómetro)</a:t>
            </a:r>
          </a:p>
        </p:txBody>
      </p:sp>
    </p:spTree>
    <p:extLst>
      <p:ext uri="{BB962C8B-B14F-4D97-AF65-F5344CB8AC3E}">
        <p14:creationId xmlns:p14="http://schemas.microsoft.com/office/powerpoint/2010/main" val="22825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800" y="2533650"/>
            <a:ext cx="6641523" cy="1325562"/>
          </a:xfrm>
        </p:spPr>
        <p:txBody>
          <a:bodyPr/>
          <a:lstStyle/>
          <a:p>
            <a:pPr algn="ctr"/>
            <a:r>
              <a:rPr lang="es-ES" dirty="0" smtClean="0"/>
              <a:t>Gracias por vuestra atención</a:t>
            </a:r>
            <a:br>
              <a:rPr lang="es-ES" dirty="0" smtClean="0"/>
            </a:br>
            <a:r>
              <a:rPr lang="es-ES" sz="2800" dirty="0" smtClean="0"/>
              <a:t>¿Dudas/preguntas?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37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Desarrollo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Cosas aprendidas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3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 una aplicación para dispositivos móviles que permite controlar el robot humanoide </a:t>
            </a:r>
            <a:r>
              <a:rPr lang="es-ES" dirty="0" err="1" smtClean="0"/>
              <a:t>RoboSapien</a:t>
            </a:r>
            <a:endParaRPr lang="es-ES" dirty="0" smtClean="0"/>
          </a:p>
          <a:p>
            <a:r>
              <a:rPr lang="es-ES" dirty="0" smtClean="0"/>
              <a:t>Comunicación por Bluetooth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1" y="3090191"/>
            <a:ext cx="7371932" cy="32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Conseguir controlar el robot desde un dispositivo móvil con Android</a:t>
            </a:r>
          </a:p>
          <a:p>
            <a:r>
              <a:rPr lang="es-ES" dirty="0" smtClean="0"/>
              <a:t>Mediante una interfaz de usuario sencilla, con botones</a:t>
            </a:r>
          </a:p>
          <a:p>
            <a:r>
              <a:rPr lang="es-ES" dirty="0" smtClean="0"/>
              <a:t>A ser posible, utilizando los sensores del dispositivo móvil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6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 de un robot caminante (</a:t>
            </a:r>
            <a:r>
              <a:rPr lang="es-ES" dirty="0" err="1" smtClean="0"/>
              <a:t>RoboSapien</a:t>
            </a:r>
            <a:r>
              <a:rPr lang="es-ES" dirty="0" smtClean="0"/>
              <a:t>), mediante Bluetooth desde un dispositivo móvil (Android)</a:t>
            </a:r>
          </a:p>
          <a:p>
            <a:r>
              <a:rPr lang="es-ES" dirty="0" smtClean="0"/>
              <a:t>La interfaz Bluetooth – robot se hace con un </a:t>
            </a:r>
            <a:r>
              <a:rPr lang="es-ES" dirty="0" err="1" smtClean="0"/>
              <a:t>Arduino</a:t>
            </a:r>
            <a:endParaRPr lang="es-ES" dirty="0" smtClean="0"/>
          </a:p>
          <a:p>
            <a:pPr lvl="1"/>
            <a:r>
              <a:rPr lang="es-ES" dirty="0" smtClean="0"/>
              <a:t>Modificación al robot</a:t>
            </a:r>
          </a:p>
          <a:p>
            <a:r>
              <a:rPr lang="es-ES" dirty="0" smtClean="0"/>
              <a:t>Se “</a:t>
            </a:r>
            <a:r>
              <a:rPr lang="es-ES" i="1" dirty="0" smtClean="0"/>
              <a:t>inyectan”</a:t>
            </a:r>
            <a:r>
              <a:rPr lang="es-ES" dirty="0" smtClean="0"/>
              <a:t> las señales de control del robot directamente en el circuito desde la placa </a:t>
            </a:r>
            <a:r>
              <a:rPr lang="es-ES" dirty="0" err="1" smtClean="0"/>
              <a:t>Arduino</a:t>
            </a:r>
            <a:endParaRPr lang="es-ES" dirty="0" smtClean="0"/>
          </a:p>
          <a:p>
            <a:r>
              <a:rPr lang="es-ES" dirty="0" smtClean="0"/>
              <a:t>Las señales “</a:t>
            </a:r>
            <a:r>
              <a:rPr lang="es-ES" i="1" dirty="0" smtClean="0"/>
              <a:t>inyectadas</a:t>
            </a:r>
            <a:r>
              <a:rPr lang="es-ES" dirty="0" smtClean="0"/>
              <a:t>” son las mismas señales que las del mando a distancia del robot</a:t>
            </a:r>
          </a:p>
        </p:txBody>
      </p:sp>
    </p:spTree>
    <p:extLst>
      <p:ext uri="{BB962C8B-B14F-4D97-AF65-F5344CB8AC3E}">
        <p14:creationId xmlns:p14="http://schemas.microsoft.com/office/powerpoint/2010/main" val="3539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al robot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“</a:t>
            </a:r>
            <a:r>
              <a:rPr lang="es-ES" i="1" dirty="0" smtClean="0"/>
              <a:t>inyectar</a:t>
            </a:r>
            <a:r>
              <a:rPr lang="es-ES" dirty="0" smtClean="0"/>
              <a:t>” las señales hace falta unir la masa del </a:t>
            </a:r>
            <a:r>
              <a:rPr lang="es-ES" dirty="0" err="1" smtClean="0"/>
              <a:t>Arduino</a:t>
            </a:r>
            <a:r>
              <a:rPr lang="es-ES" dirty="0" smtClean="0"/>
              <a:t> y la de la placa del robot, y conectar otra salida más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98" y="2850211"/>
            <a:ext cx="4528458" cy="332992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3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Señales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Éstas se pueden capturar desde el mando a distancia con un osciloscopio, por ejemplo la señal de Stop: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08" y="2759530"/>
            <a:ext cx="4976038" cy="351128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251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43815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Se ha desarrollado la aplicación Android para controlar el robot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40402" y="2404430"/>
            <a:ext cx="9925050" cy="461665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Interfaz botones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Interfaz sensores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02" y="3003702"/>
            <a:ext cx="4348596" cy="27178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003638"/>
            <a:ext cx="4348800" cy="2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1"/>
            </a:gs>
            <a:gs pos="100000">
              <a:schemeClr val="bg2"/>
            </a:gs>
          </a:gsLst>
          <a:lin ang="4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27" y="1691322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58</TotalTime>
  <Words>315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Presentación de PowerPoint</vt:lpstr>
      <vt:lpstr>Índice</vt:lpstr>
      <vt:lpstr>Introducción</vt:lpstr>
      <vt:lpstr>Objetivos</vt:lpstr>
      <vt:lpstr>Desarrollo</vt:lpstr>
      <vt:lpstr>Modificaciones al robot</vt:lpstr>
      <vt:lpstr>Señales de control</vt:lpstr>
      <vt:lpstr>Resultados</vt:lpstr>
      <vt:lpstr>Demostración</vt:lpstr>
      <vt:lpstr>Conclusiones</vt:lpstr>
      <vt:lpstr>Cosas aprendidas</vt:lpstr>
      <vt:lpstr>Gracias por vuestra atención ¿Dudas/preguntas?</vt:lpstr>
    </vt:vector>
  </TitlesOfParts>
  <Company>epsevg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MARKO</dc:creator>
  <cp:lastModifiedBy>MARKO</cp:lastModifiedBy>
  <cp:revision>7</cp:revision>
  <dcterms:created xsi:type="dcterms:W3CDTF">2016-11-28T18:55:14Z</dcterms:created>
  <dcterms:modified xsi:type="dcterms:W3CDTF">2016-11-28T19:54:08Z</dcterms:modified>
</cp:coreProperties>
</file>