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8" r:id="rId9"/>
    <p:sldId id="261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1BAD64-B8FB-4F08-95F8-188F2C7E38AF}">
          <p14:sldIdLst>
            <p14:sldId id="256"/>
            <p14:sldId id="262"/>
            <p14:sldId id="257"/>
            <p14:sldId id="258"/>
            <p14:sldId id="259"/>
            <p14:sldId id="260"/>
            <p14:sldId id="263"/>
            <p14:sldId id="268"/>
            <p14:sldId id="261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8877800-743F-4611-972B-3D7896F1A240}" type="datetimeFigureOut">
              <a:rPr lang="sr-Latn-RS" smtClean="0"/>
              <a:t>26.9.2018.</a:t>
            </a:fld>
            <a:endParaRPr lang="sr-Latn-R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AE8349-EB2E-4255-A82B-E6D018CCA536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829761"/>
          </a:xfrm>
        </p:spPr>
        <p:txBody>
          <a:bodyPr/>
          <a:lstStyle/>
          <a:p>
            <a:r>
              <a:rPr lang="sr-Latn-RS" dirty="0"/>
              <a:t>TwitterSplitter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505200"/>
            <a:ext cx="5562600" cy="1199704"/>
          </a:xfrm>
        </p:spPr>
        <p:txBody>
          <a:bodyPr>
            <a:normAutofit/>
          </a:bodyPr>
          <a:lstStyle/>
          <a:p>
            <a:r>
              <a:rPr lang="sr-Latn-RS" dirty="0"/>
              <a:t>Marko Radosavljević 1013</a:t>
            </a:r>
            <a:r>
              <a:rPr lang="en-US" dirty="0"/>
              <a:t>/2017</a:t>
            </a:r>
            <a:r>
              <a:rPr lang="sr-Latn-RS" dirty="0"/>
              <a:t> </a:t>
            </a:r>
          </a:p>
          <a:p>
            <a:r>
              <a:rPr lang="sr-Latn-RS" dirty="0"/>
              <a:t>Katarina Svorcan</a:t>
            </a:r>
            <a:r>
              <a:rPr lang="en-US" dirty="0"/>
              <a:t> 1009/2017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8673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Koristimo Word2Vec embeddinge kao ulaz mreže</a:t>
            </a:r>
          </a:p>
          <a:p>
            <a:r>
              <a:rPr lang="sr-Latn-RS" dirty="0"/>
              <a:t>Dobijena tačnost 0.77</a:t>
            </a:r>
          </a:p>
          <a:p>
            <a:r>
              <a:rPr lang="sr-Latn-RS" dirty="0"/>
              <a:t>Arhitektura rekurentne neuronske mreže:</a:t>
            </a:r>
          </a:p>
          <a:p>
            <a:pPr marL="109728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Rekurentna neuronska mreža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27719"/>
            <a:ext cx="5953956" cy="24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sr-Latn-RS" dirty="0"/>
          </a:p>
          <a:p>
            <a:r>
              <a:rPr lang="sr-Latn-RS" dirty="0"/>
              <a:t>Poboljšati kvalitet podataka:</a:t>
            </a:r>
          </a:p>
          <a:p>
            <a:pPr lvl="1"/>
            <a:r>
              <a:rPr lang="sr-Latn-RS" dirty="0"/>
              <a:t>Word2Vec treniran na većem korpusu koji bi bio objektivniji</a:t>
            </a:r>
          </a:p>
          <a:p>
            <a:pPr lvl="1"/>
            <a:r>
              <a:rPr lang="sr-Latn-RS" dirty="0"/>
              <a:t>Više labelisanih tvitova</a:t>
            </a:r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/>
              <a:t>Iskoristiti informacije iz tvita osim sirovog teksta</a:t>
            </a:r>
          </a:p>
          <a:p>
            <a:endParaRPr lang="sr-Latn-RS" dirty="0"/>
          </a:p>
          <a:p>
            <a:r>
              <a:rPr lang="sr-Latn-RS" dirty="0"/>
              <a:t>Aplikacija koja bi izbacivala tvitove istomišljenika (tvitove iz pripadajuće klase)</a:t>
            </a:r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Sledeći koraci</a:t>
            </a:r>
          </a:p>
        </p:txBody>
      </p:sp>
    </p:spTree>
    <p:extLst>
      <p:ext uri="{BB962C8B-B14F-4D97-AF65-F5344CB8AC3E}">
        <p14:creationId xmlns:p14="http://schemas.microsoft.com/office/powerpoint/2010/main" val="237408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r-Latn-RS" dirty="0"/>
              <a:t>HVALA</a:t>
            </a:r>
            <a:r>
              <a:rPr lang="en-US" dirty="0"/>
              <a:t>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4156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Cilj projekta je klasifikacija politički tematizovanih tvitova na za i protiv vlasti.</a:t>
            </a:r>
          </a:p>
          <a:p>
            <a:endParaRPr lang="sr-Latn-RS" dirty="0"/>
          </a:p>
          <a:p>
            <a:r>
              <a:rPr lang="sr-Latn-RS" dirty="0"/>
              <a:t>Tvitovi su podeljeni u dve kategorije:</a:t>
            </a:r>
          </a:p>
          <a:p>
            <a:pPr lvl="1"/>
            <a:r>
              <a:rPr lang="sr-Latn-RS" dirty="0"/>
              <a:t>1- za vlast</a:t>
            </a:r>
            <a:r>
              <a:rPr lang="en-US" dirty="0"/>
              <a:t>/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opozicije</a:t>
            </a:r>
            <a:endParaRPr lang="sr-Latn-RS" dirty="0"/>
          </a:p>
          <a:p>
            <a:pPr lvl="1"/>
            <a:r>
              <a:rPr lang="en-US" dirty="0"/>
              <a:t>0 –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vlasti</a:t>
            </a:r>
            <a:r>
              <a:rPr lang="en-US" dirty="0"/>
              <a:t>/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opoziciju</a:t>
            </a:r>
            <a:endParaRPr lang="sr-Latn-RS" dirty="0"/>
          </a:p>
          <a:p>
            <a:pPr lvl="1"/>
            <a:endParaRPr lang="en-US" dirty="0"/>
          </a:p>
          <a:p>
            <a:r>
              <a:rPr lang="en-US" dirty="0" err="1"/>
              <a:t>Motivacija</a:t>
            </a:r>
            <a:r>
              <a:rPr lang="sr-Latn-RS" dirty="0"/>
              <a:t>:</a:t>
            </a:r>
            <a:r>
              <a:rPr lang="en-US" dirty="0"/>
              <a:t> </a:t>
            </a:r>
            <a:r>
              <a:rPr lang="en-US" dirty="0" err="1"/>
              <a:t>pokazati</a:t>
            </a:r>
            <a:r>
              <a:rPr lang="en-US" dirty="0"/>
              <a:t> </a:t>
            </a:r>
            <a:r>
              <a:rPr lang="en-US" dirty="0" err="1"/>
              <a:t>uniformnost</a:t>
            </a:r>
            <a:r>
              <a:rPr lang="en-US" dirty="0"/>
              <a:t> </a:t>
            </a:r>
            <a:r>
              <a:rPr lang="en-US" dirty="0" err="1"/>
              <a:t>tvitova</a:t>
            </a:r>
            <a:r>
              <a:rPr lang="en-US" dirty="0"/>
              <a:t> </a:t>
            </a:r>
            <a:r>
              <a:rPr lang="sr-Latn-RS" dirty="0"/>
              <a:t>političke scene bez obzira na opredeljenost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sr-Latn-RS" dirty="0"/>
              <a:t>lako </a:t>
            </a:r>
            <a:r>
              <a:rPr lang="en-US" dirty="0" err="1"/>
              <a:t>razlik</a:t>
            </a:r>
            <a:r>
              <a:rPr lang="sr-Latn-RS" dirty="0"/>
              <a:t>ovanje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sintakse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/>
              <a:t>Ideja projekta</a:t>
            </a:r>
          </a:p>
        </p:txBody>
      </p:sp>
    </p:spTree>
    <p:extLst>
      <p:ext uri="{BB962C8B-B14F-4D97-AF65-F5344CB8AC3E}">
        <p14:creationId xmlns:p14="http://schemas.microsoft.com/office/powerpoint/2010/main" val="229982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Live streaming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sr-Latn-RS" b="1" dirty="0"/>
              <a:t>Twitter API-</a:t>
            </a:r>
            <a:r>
              <a:rPr lang="en-US" dirty="0"/>
              <a:t>ja </a:t>
            </a:r>
            <a:r>
              <a:rPr lang="en-US" dirty="0" err="1"/>
              <a:t>koriste</a:t>
            </a:r>
            <a:r>
              <a:rPr lang="sr-Latn-RS" dirty="0"/>
              <a:t>ći ključne reči po izboru (u zavisnosti od aktuelnosti)</a:t>
            </a:r>
          </a:p>
          <a:p>
            <a:r>
              <a:rPr lang="sr-Latn-RS" dirty="0"/>
              <a:t>Podaci u obliku dictionary: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109728" indent="0">
              <a:buNone/>
            </a:pPr>
            <a:endParaRPr lang="sr-Latn-RS" dirty="0"/>
          </a:p>
          <a:p>
            <a:r>
              <a:rPr lang="sr-Latn-RS" dirty="0"/>
              <a:t>Koristimo samo sirov text</a:t>
            </a:r>
            <a:r>
              <a:rPr lang="en-US" dirty="0"/>
              <a:t> u </a:t>
            </a:r>
            <a:r>
              <a:rPr lang="en-US" dirty="0" err="1"/>
              <a:t>predikciji</a:t>
            </a:r>
            <a:endParaRPr lang="sr-Latn-RS" dirty="0"/>
          </a:p>
          <a:p>
            <a:r>
              <a:rPr lang="sr-Latn-RS" dirty="0"/>
              <a:t>Izazov: Pristrasno formiranje skupa podataka</a:t>
            </a:r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/>
              <a:t>Prikupljanje podataka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7162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8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Labelisanje ručno </a:t>
            </a:r>
            <a:r>
              <a:rPr lang="sr-Latn-RS" dirty="0">
                <a:sym typeface="Wingdings" panose="05000000000000000000" pitchFamily="2" charset="2"/>
              </a:rPr>
              <a:t></a:t>
            </a:r>
            <a:r>
              <a:rPr lang="sr-Latn-RS" dirty="0"/>
              <a:t> </a:t>
            </a:r>
          </a:p>
          <a:p>
            <a:r>
              <a:rPr lang="sr-Latn-RS" dirty="0"/>
              <a:t>Od 10000 tvitova, 3500 u proseku jedinstveno</a:t>
            </a:r>
          </a:p>
          <a:p>
            <a:r>
              <a:rPr lang="sr-Latn-RS" dirty="0"/>
              <a:t>10% upotrebljivo sa adekvatnom semantikom</a:t>
            </a:r>
          </a:p>
          <a:p>
            <a:r>
              <a:rPr lang="sr-Latn-RS" dirty="0"/>
              <a:t>Sa kasnijim boljim izborom reči, procenat je veći, ali i posla ima više</a:t>
            </a:r>
          </a:p>
          <a:p>
            <a:endParaRPr lang="sr-Latn-RS" dirty="0"/>
          </a:p>
          <a:p>
            <a:r>
              <a:rPr lang="sr-Latn-RS" dirty="0"/>
              <a:t>Poseban pristup bilo bi nenadgledano</a:t>
            </a:r>
            <a:r>
              <a:rPr lang="en-US" dirty="0"/>
              <a:t> (</a:t>
            </a:r>
            <a:r>
              <a:rPr lang="en-US" dirty="0" err="1"/>
              <a:t>polunadgledano</a:t>
            </a:r>
            <a:r>
              <a:rPr lang="en-US" dirty="0"/>
              <a:t>)</a:t>
            </a:r>
            <a:r>
              <a:rPr lang="sr-Latn-RS" dirty="0"/>
              <a:t> mašinsko učenje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/>
              <a:t>Labelisanje podataka</a:t>
            </a:r>
          </a:p>
        </p:txBody>
      </p:sp>
    </p:spTree>
    <p:extLst>
      <p:ext uri="{BB962C8B-B14F-4D97-AF65-F5344CB8AC3E}">
        <p14:creationId xmlns:p14="http://schemas.microsoft.com/office/powerpoint/2010/main" val="279913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Eliminacija stranih tvitova pomoću uočenih slova koja ne pripadaju srpskom pismu</a:t>
            </a:r>
          </a:p>
          <a:p>
            <a:r>
              <a:rPr lang="sr-Latn-RS" dirty="0"/>
              <a:t>Eliminacija linkova, RT oznaka, user name-ova i hashtag-ova</a:t>
            </a:r>
          </a:p>
          <a:p>
            <a:r>
              <a:rPr lang="sr-Latn-RS" dirty="0"/>
              <a:t>Razdvajanje reči od interpunkcijskih znakova</a:t>
            </a:r>
          </a:p>
          <a:p>
            <a:r>
              <a:rPr lang="sr-Latn-RS" dirty="0"/>
              <a:t>Ćirilica -&gt; Latinica</a:t>
            </a:r>
          </a:p>
          <a:p>
            <a:r>
              <a:rPr lang="sr-Latn-RS" dirty="0"/>
              <a:t>Sve lower case</a:t>
            </a:r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/>
              <a:t>Pripremanje podataka</a:t>
            </a:r>
          </a:p>
        </p:txBody>
      </p:sp>
    </p:spTree>
    <p:extLst>
      <p:ext uri="{BB962C8B-B14F-4D97-AF65-F5344CB8AC3E}">
        <p14:creationId xmlns:p14="http://schemas.microsoft.com/office/powerpoint/2010/main" val="82447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Korpus od 124022 tvitova</a:t>
            </a:r>
          </a:p>
          <a:p>
            <a:endParaRPr lang="sr-Latn-RS" dirty="0"/>
          </a:p>
          <a:p>
            <a:r>
              <a:rPr lang="sr-Latn-RS" dirty="0"/>
              <a:t>Dva pristupa: </a:t>
            </a:r>
            <a:r>
              <a:rPr lang="sr-Latn-RS" b="1" dirty="0"/>
              <a:t>CBOW</a:t>
            </a:r>
            <a:r>
              <a:rPr lang="sr-Latn-RS" dirty="0"/>
              <a:t> i </a:t>
            </a:r>
            <a:r>
              <a:rPr lang="sr-Latn-RS" b="1" dirty="0"/>
              <a:t>skipgram</a:t>
            </a:r>
          </a:p>
          <a:p>
            <a:endParaRPr lang="sr-Latn-RS" b="1" dirty="0"/>
          </a:p>
          <a:p>
            <a:r>
              <a:rPr lang="sr-Latn-RS" dirty="0"/>
              <a:t>Continuous bag of words </a:t>
            </a:r>
            <a:r>
              <a:rPr lang="vi-VN" dirty="0"/>
              <a:t>model predviđa trenutnu reč na osnovu okolnih reči</a:t>
            </a:r>
            <a:endParaRPr lang="sr-Latn-RS" dirty="0"/>
          </a:p>
          <a:p>
            <a:r>
              <a:rPr lang="sr-Latn-RS" dirty="0"/>
              <a:t>Skipgram model predviđa okolne reči na osnovu trenutne</a:t>
            </a:r>
          </a:p>
          <a:p>
            <a:pPr marL="109728" indent="0">
              <a:buNone/>
            </a:pPr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3600" dirty="0"/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363392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762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/>
              <a:t>Semantička analiza</a:t>
            </a:r>
          </a:p>
        </p:txBody>
      </p:sp>
      <p:sp>
        <p:nvSpPr>
          <p:cNvPr id="5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6800" y="1447800"/>
            <a:ext cx="7112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0000" tIns="54000" rIns="90000" bIns="54000" anchor="ctr"/>
          <a:lstStyle/>
          <a:p>
            <a:pPr marL="0" lvl="1" indent="1588" algn="ctr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5000"/>
            </a:pPr>
            <a:r>
              <a:rPr lang="sr-Latn-RS" sz="1600" b="1" kern="0" dirty="0">
                <a:solidFill>
                  <a:schemeClr val="bg1"/>
                </a:solidFill>
                <a:latin typeface="Verdana" pitchFamily="34" charset="0"/>
              </a:rPr>
              <a:t>Najsličnije reči</a:t>
            </a:r>
            <a:endParaRPr lang="en-GB" sz="1600" b="1" kern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" name="Content Placeholder 20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066800" y="1987800"/>
            <a:ext cx="7112000" cy="3644475"/>
          </a:xfr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109728" indent="0">
              <a:buNone/>
            </a:pPr>
            <a:r>
              <a:rPr lang="sr-Latn-RS" dirty="0">
                <a:solidFill>
                  <a:schemeClr val="tx1"/>
                </a:solidFill>
              </a:rPr>
              <a:t>       Djilas                         Vucic</a:t>
            </a: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sr-Latn-R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2584833"/>
            <a:ext cx="3200847" cy="17718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84833"/>
            <a:ext cx="3200400" cy="1771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3519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76200"/>
            <a:ext cx="8229600" cy="1143000"/>
          </a:xfrm>
        </p:spPr>
        <p:txBody>
          <a:bodyPr>
            <a:normAutofit/>
          </a:bodyPr>
          <a:lstStyle/>
          <a:p>
            <a:r>
              <a:rPr lang="sr-Latn-RS" sz="3600" dirty="0"/>
              <a:t>Semantička analiza</a:t>
            </a:r>
          </a:p>
        </p:txBody>
      </p:sp>
      <p:sp>
        <p:nvSpPr>
          <p:cNvPr id="5" name="Content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66800" y="1447800"/>
            <a:ext cx="7112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0000" tIns="54000" rIns="90000" bIns="54000" anchor="ctr"/>
          <a:lstStyle/>
          <a:p>
            <a:pPr marL="0" lvl="1" indent="1588" algn="ctr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85000"/>
            </a:pPr>
            <a:r>
              <a:rPr lang="sr-Latn-RS" sz="1600" b="1" kern="0" dirty="0">
                <a:solidFill>
                  <a:schemeClr val="bg1"/>
                </a:solidFill>
                <a:latin typeface="Verdana" pitchFamily="34" charset="0"/>
              </a:rPr>
              <a:t>Predikcija naredne reči</a:t>
            </a:r>
            <a:endParaRPr lang="en-GB" sz="1600" b="1" kern="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2" name="Content Placeholder 20"/>
          <p:cNvSpPr>
            <a:spLocks noGrp="1"/>
          </p:cNvSpPr>
          <p:nvPr>
            <p:ph idx="4294967295"/>
            <p:custDataLst>
              <p:tags r:id="rId2"/>
            </p:custDataLst>
          </p:nvPr>
        </p:nvSpPr>
        <p:spPr>
          <a:xfrm>
            <a:off x="1066800" y="1987800"/>
            <a:ext cx="7112000" cy="3644475"/>
          </a:xfr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sr-Latn-R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5849167" cy="676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3124200"/>
            <a:ext cx="4581525" cy="21145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964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~2000 labelisanih tvitova</a:t>
            </a:r>
          </a:p>
          <a:p>
            <a:r>
              <a:rPr lang="sr-Latn-RS" dirty="0"/>
              <a:t>Dva pristupa sumiranja reči u tvitu:</a:t>
            </a:r>
          </a:p>
          <a:p>
            <a:pPr lvl="1"/>
            <a:r>
              <a:rPr lang="sr-Latn-RS" dirty="0"/>
              <a:t>Koristimo prosek reči u tvitu kao ulaz mreže</a:t>
            </a:r>
          </a:p>
          <a:p>
            <a:pPr lvl="1"/>
            <a:r>
              <a:rPr lang="sr-Latn-RS" dirty="0"/>
              <a:t>Koristimo max reči u tvitu kao ulaz mreže</a:t>
            </a:r>
          </a:p>
          <a:p>
            <a:r>
              <a:rPr lang="sr-Latn-RS" dirty="0"/>
              <a:t>Dobijena tačnost 0.7</a:t>
            </a:r>
          </a:p>
          <a:p>
            <a:r>
              <a:rPr lang="sr-Latn-RS" dirty="0"/>
              <a:t>Arhitektura neuronske mreže:</a:t>
            </a:r>
          </a:p>
          <a:p>
            <a:endParaRPr lang="sr-Latn-R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sz="3600" dirty="0"/>
              <a:t>Sumiranje reči i standardna neuronska mreža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20902"/>
            <a:ext cx="563958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53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WKrwJNe0iiS7nRs38I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0lxoqqrkyeWp1T94Dk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WKrwJNe0iiS7nRs38I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0lxoqqrkyeWp1T94Dk7g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1396</TotalTime>
  <Words>316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Lucida Sans Unicode</vt:lpstr>
      <vt:lpstr>Verdana</vt:lpstr>
      <vt:lpstr>Wingdings</vt:lpstr>
      <vt:lpstr>Wingdings 2</vt:lpstr>
      <vt:lpstr>Wingdings 3</vt:lpstr>
      <vt:lpstr>Concourse</vt:lpstr>
      <vt:lpstr>TwitterSplitter</vt:lpstr>
      <vt:lpstr>Ideja projekta</vt:lpstr>
      <vt:lpstr>Prikupljanje podataka</vt:lpstr>
      <vt:lpstr>Labelisanje podataka</vt:lpstr>
      <vt:lpstr>Pripremanje podataka</vt:lpstr>
      <vt:lpstr>Word2Vec</vt:lpstr>
      <vt:lpstr>Semantička analiza</vt:lpstr>
      <vt:lpstr>Semantička analiza</vt:lpstr>
      <vt:lpstr>Sumiranje reči i standardna neuronska mreža</vt:lpstr>
      <vt:lpstr>Rekurentna neuronska mreža</vt:lpstr>
      <vt:lpstr>Sledeći koraci</vt:lpstr>
      <vt:lpstr>HVALA! </vt:lpstr>
    </vt:vector>
  </TitlesOfParts>
  <Company>Telenor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TwitterSplitter</dc:title>
  <dc:creator>Katarina Svorcan</dc:creator>
  <cp:lastModifiedBy>Marko Radosavljevic</cp:lastModifiedBy>
  <cp:revision>18</cp:revision>
  <dcterms:created xsi:type="dcterms:W3CDTF">2018-09-20T17:28:17Z</dcterms:created>
  <dcterms:modified xsi:type="dcterms:W3CDTF">2018-09-26T08:34:45Z</dcterms:modified>
</cp:coreProperties>
</file>